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257" r:id="rId2"/>
    <p:sldId id="259" r:id="rId3"/>
    <p:sldId id="264" r:id="rId4"/>
    <p:sldId id="260" r:id="rId5"/>
    <p:sldId id="261" r:id="rId6"/>
    <p:sldId id="262" r:id="rId7"/>
    <p:sldId id="271" r:id="rId8"/>
    <p:sldId id="268" r:id="rId9"/>
    <p:sldId id="280" r:id="rId10"/>
    <p:sldId id="279" r:id="rId11"/>
    <p:sldId id="278" r:id="rId12"/>
    <p:sldId id="283" r:id="rId13"/>
    <p:sldId id="277" r:id="rId14"/>
    <p:sldId id="276" r:id="rId15"/>
    <p:sldId id="274" r:id="rId16"/>
    <p:sldId id="273" r:id="rId17"/>
    <p:sldId id="272" r:id="rId18"/>
    <p:sldId id="282" r:id="rId19"/>
    <p:sldId id="284" r:id="rId20"/>
    <p:sldId id="286" r:id="rId21"/>
    <p:sldId id="288" r:id="rId22"/>
    <p:sldId id="289" r:id="rId23"/>
    <p:sldId id="290" r:id="rId24"/>
    <p:sldId id="287" r:id="rId25"/>
    <p:sldId id="29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6FAC3-5036-4277-B1F6-D7E32BAE619E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5B032-61CB-4068-A1F0-11F29E211E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35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5B032-61CB-4068-A1F0-11F29E211EE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008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5B032-61CB-4068-A1F0-11F29E211EE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84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55B032-61CB-4068-A1F0-11F29E211EE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78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35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73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0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14E90180-48A2-4BE5-BD95-963D346F2498}" type="slidenum">
              <a:rPr lang="en-US" altLang="ja-JP" sz="788" i="1" smtClean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ja-JP" sz="788" i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/25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8191502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Photo Editor Photo" r:id="rId3" imgW="6238095" imgH="5582429" progId="">
                  <p:embed/>
                </p:oleObj>
              </mc:Choice>
              <mc:Fallback>
                <p:oleObj name="Photo Editor Photo" r:id="rId3" imgW="6238095" imgH="55824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2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線コネクタ 13"/>
          <p:cNvCxnSpPr/>
          <p:nvPr userDrawn="1"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14"/>
          <p:cNvCxnSpPr/>
          <p:nvPr userDrawn="1"/>
        </p:nvCxnSpPr>
        <p:spPr>
          <a:xfrm>
            <a:off x="3176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6"/>
          <p:cNvSpPr txBox="1">
            <a:spLocks noChangeArrowheads="1"/>
          </p:cNvSpPr>
          <p:nvPr userDrawn="1"/>
        </p:nvSpPr>
        <p:spPr bwMode="auto">
          <a:xfrm>
            <a:off x="6843715" y="509589"/>
            <a:ext cx="1374775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675">
                <a:solidFill>
                  <a:srgbClr val="595959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MAP-ID</a:t>
            </a:r>
            <a:endParaRPr lang="ja-JP" altLang="en-US" sz="675">
              <a:solidFill>
                <a:srgbClr val="595959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1</a:t>
            </a:r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38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34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226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96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21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9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66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6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60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B7092-5B7C-413C-A819-C67AE15FC222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4C8AE-6002-440B-8441-7AA391D637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67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2.jpg@01CFB561.88866D00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2.jpg@01CFB561.88866D00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4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2.jpg@01CFB561.88866D00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Relationship Id="rId6" Type="http://schemas.openxmlformats.org/officeDocument/2006/relationships/image" Target="cid:image002.jpg@01CFB561.88866D00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H="1">
            <a:off x="3441503" y="2290466"/>
            <a:ext cx="783134" cy="131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75" name="Group 4"/>
          <p:cNvGrpSpPr>
            <a:grpSpLocks/>
          </p:cNvGrpSpPr>
          <p:nvPr/>
        </p:nvGrpSpPr>
        <p:grpSpPr bwMode="auto">
          <a:xfrm>
            <a:off x="857249" y="1038225"/>
            <a:ext cx="7820025" cy="5629275"/>
            <a:chOff x="23" y="527"/>
            <a:chExt cx="5760" cy="3566"/>
          </a:xfrm>
        </p:grpSpPr>
        <p:sp>
          <p:nvSpPr>
            <p:cNvPr id="3081" name="Freeform 5"/>
            <p:cNvSpPr>
              <a:spLocks noChangeAspect="1"/>
            </p:cNvSpPr>
            <p:nvPr/>
          </p:nvSpPr>
          <p:spPr bwMode="auto">
            <a:xfrm>
              <a:off x="5246" y="2333"/>
              <a:ext cx="19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0 w 16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2" name="Freeform 6"/>
            <p:cNvSpPr>
              <a:spLocks noChangeAspect="1"/>
            </p:cNvSpPr>
            <p:nvPr/>
          </p:nvSpPr>
          <p:spPr bwMode="auto">
            <a:xfrm>
              <a:off x="5246" y="2333"/>
              <a:ext cx="19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0 w 16"/>
                <a:gd name="T5" fmla="*/ 0 h 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3" name="Freeform 7"/>
            <p:cNvSpPr>
              <a:spLocks noChangeAspect="1"/>
            </p:cNvSpPr>
            <p:nvPr/>
          </p:nvSpPr>
          <p:spPr bwMode="auto">
            <a:xfrm>
              <a:off x="5135" y="3225"/>
              <a:ext cx="333" cy="775"/>
            </a:xfrm>
            <a:custGeom>
              <a:avLst/>
              <a:gdLst>
                <a:gd name="T0" fmla="*/ 0 w 287"/>
                <a:gd name="T1" fmla="*/ 2147483647 h 534"/>
                <a:gd name="T2" fmla="*/ 0 w 287"/>
                <a:gd name="T3" fmla="*/ 2147483647 h 534"/>
                <a:gd name="T4" fmla="*/ 2147483647 w 287"/>
                <a:gd name="T5" fmla="*/ 2147483647 h 534"/>
                <a:gd name="T6" fmla="*/ 2147483647 w 287"/>
                <a:gd name="T7" fmla="*/ 2147483647 h 534"/>
                <a:gd name="T8" fmla="*/ 2147483647 w 287"/>
                <a:gd name="T9" fmla="*/ 2147483647 h 534"/>
                <a:gd name="T10" fmla="*/ 2147483647 w 287"/>
                <a:gd name="T11" fmla="*/ 2147483647 h 534"/>
                <a:gd name="T12" fmla="*/ 2147483647 w 287"/>
                <a:gd name="T13" fmla="*/ 2147483647 h 534"/>
                <a:gd name="T14" fmla="*/ 2147483647 w 287"/>
                <a:gd name="T15" fmla="*/ 2147483647 h 534"/>
                <a:gd name="T16" fmla="*/ 2147483647 w 287"/>
                <a:gd name="T17" fmla="*/ 2147483647 h 534"/>
                <a:gd name="T18" fmla="*/ 2147483647 w 287"/>
                <a:gd name="T19" fmla="*/ 2147483647 h 534"/>
                <a:gd name="T20" fmla="*/ 2147483647 w 287"/>
                <a:gd name="T21" fmla="*/ 2147483647 h 534"/>
                <a:gd name="T22" fmla="*/ 2147483647 w 287"/>
                <a:gd name="T23" fmla="*/ 2147483647 h 534"/>
                <a:gd name="T24" fmla="*/ 2147483647 w 287"/>
                <a:gd name="T25" fmla="*/ 2147483647 h 534"/>
                <a:gd name="T26" fmla="*/ 2147483647 w 287"/>
                <a:gd name="T27" fmla="*/ 2147483647 h 534"/>
                <a:gd name="T28" fmla="*/ 2147483647 w 287"/>
                <a:gd name="T29" fmla="*/ 2147483647 h 534"/>
                <a:gd name="T30" fmla="*/ 2147483647 w 287"/>
                <a:gd name="T31" fmla="*/ 2147483647 h 534"/>
                <a:gd name="T32" fmla="*/ 2147483647 w 287"/>
                <a:gd name="T33" fmla="*/ 2147483647 h 534"/>
                <a:gd name="T34" fmla="*/ 2147483647 w 287"/>
                <a:gd name="T35" fmla="*/ 2147483647 h 534"/>
                <a:gd name="T36" fmla="*/ 2147483647 w 287"/>
                <a:gd name="T37" fmla="*/ 2147483647 h 534"/>
                <a:gd name="T38" fmla="*/ 2147483647 w 287"/>
                <a:gd name="T39" fmla="*/ 2147483647 h 534"/>
                <a:gd name="T40" fmla="*/ 2147483647 w 287"/>
                <a:gd name="T41" fmla="*/ 2147483647 h 534"/>
                <a:gd name="T42" fmla="*/ 2147483647 w 287"/>
                <a:gd name="T43" fmla="*/ 2147483647 h 534"/>
                <a:gd name="T44" fmla="*/ 2147483647 w 287"/>
                <a:gd name="T45" fmla="*/ 2147483647 h 534"/>
                <a:gd name="T46" fmla="*/ 2147483647 w 287"/>
                <a:gd name="T47" fmla="*/ 2147483647 h 534"/>
                <a:gd name="T48" fmla="*/ 2147483647 w 287"/>
                <a:gd name="T49" fmla="*/ 2147483647 h 534"/>
                <a:gd name="T50" fmla="*/ 2147483647 w 287"/>
                <a:gd name="T51" fmla="*/ 2147483647 h 534"/>
                <a:gd name="T52" fmla="*/ 2147483647 w 287"/>
                <a:gd name="T53" fmla="*/ 2147483647 h 534"/>
                <a:gd name="T54" fmla="*/ 2147483647 w 287"/>
                <a:gd name="T55" fmla="*/ 2147483647 h 534"/>
                <a:gd name="T56" fmla="*/ 2147483647 w 287"/>
                <a:gd name="T57" fmla="*/ 2147483647 h 534"/>
                <a:gd name="T58" fmla="*/ 2147483647 w 287"/>
                <a:gd name="T59" fmla="*/ 2147483647 h 534"/>
                <a:gd name="T60" fmla="*/ 2147483647 w 287"/>
                <a:gd name="T61" fmla="*/ 2147483647 h 534"/>
                <a:gd name="T62" fmla="*/ 2147483647 w 287"/>
                <a:gd name="T63" fmla="*/ 2147483647 h 534"/>
                <a:gd name="T64" fmla="*/ 2147483647 w 287"/>
                <a:gd name="T65" fmla="*/ 0 h 534"/>
                <a:gd name="T66" fmla="*/ 2147483647 w 287"/>
                <a:gd name="T67" fmla="*/ 2147483647 h 534"/>
                <a:gd name="T68" fmla="*/ 2147483647 w 287"/>
                <a:gd name="T69" fmla="*/ 0 h 534"/>
                <a:gd name="T70" fmla="*/ 2147483647 w 287"/>
                <a:gd name="T71" fmla="*/ 2147483647 h 534"/>
                <a:gd name="T72" fmla="*/ 2147483647 w 287"/>
                <a:gd name="T73" fmla="*/ 2147483647 h 534"/>
                <a:gd name="T74" fmla="*/ 2147483647 w 287"/>
                <a:gd name="T75" fmla="*/ 2147483647 h 534"/>
                <a:gd name="T76" fmla="*/ 2147483647 w 287"/>
                <a:gd name="T77" fmla="*/ 2147483647 h 534"/>
                <a:gd name="T78" fmla="*/ 2147483647 w 287"/>
                <a:gd name="T79" fmla="*/ 2147483647 h 534"/>
                <a:gd name="T80" fmla="*/ 2147483647 w 287"/>
                <a:gd name="T81" fmla="*/ 2147483647 h 534"/>
                <a:gd name="T82" fmla="*/ 2147483647 w 287"/>
                <a:gd name="T83" fmla="*/ 2147483647 h 534"/>
                <a:gd name="T84" fmla="*/ 2147483647 w 287"/>
                <a:gd name="T85" fmla="*/ 2147483647 h 534"/>
                <a:gd name="T86" fmla="*/ 2147483647 w 287"/>
                <a:gd name="T87" fmla="*/ 2147483647 h 534"/>
                <a:gd name="T88" fmla="*/ 2147483647 w 287"/>
                <a:gd name="T89" fmla="*/ 2147483647 h 534"/>
                <a:gd name="T90" fmla="*/ 2147483647 w 287"/>
                <a:gd name="T91" fmla="*/ 2147483647 h 534"/>
                <a:gd name="T92" fmla="*/ 2147483647 w 287"/>
                <a:gd name="T93" fmla="*/ 2147483647 h 534"/>
                <a:gd name="T94" fmla="*/ 0 w 287"/>
                <a:gd name="T95" fmla="*/ 2147483647 h 5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7" h="534">
                  <a:moveTo>
                    <a:pt x="0" y="486"/>
                  </a:moveTo>
                  <a:lnTo>
                    <a:pt x="0" y="502"/>
                  </a:lnTo>
                  <a:lnTo>
                    <a:pt x="24" y="494"/>
                  </a:lnTo>
                  <a:lnTo>
                    <a:pt x="24" y="526"/>
                  </a:lnTo>
                  <a:lnTo>
                    <a:pt x="80" y="534"/>
                  </a:lnTo>
                  <a:lnTo>
                    <a:pt x="64" y="518"/>
                  </a:lnTo>
                  <a:lnTo>
                    <a:pt x="72" y="479"/>
                  </a:lnTo>
                  <a:lnTo>
                    <a:pt x="80" y="486"/>
                  </a:lnTo>
                  <a:lnTo>
                    <a:pt x="112" y="439"/>
                  </a:lnTo>
                  <a:lnTo>
                    <a:pt x="88" y="407"/>
                  </a:lnTo>
                  <a:lnTo>
                    <a:pt x="120" y="391"/>
                  </a:lnTo>
                  <a:lnTo>
                    <a:pt x="120" y="359"/>
                  </a:lnTo>
                  <a:lnTo>
                    <a:pt x="136" y="351"/>
                  </a:lnTo>
                  <a:lnTo>
                    <a:pt x="120" y="351"/>
                  </a:lnTo>
                  <a:lnTo>
                    <a:pt x="144" y="351"/>
                  </a:lnTo>
                  <a:lnTo>
                    <a:pt x="144" y="335"/>
                  </a:lnTo>
                  <a:lnTo>
                    <a:pt x="128" y="343"/>
                  </a:lnTo>
                  <a:lnTo>
                    <a:pt x="120" y="335"/>
                  </a:lnTo>
                  <a:lnTo>
                    <a:pt x="120" y="311"/>
                  </a:lnTo>
                  <a:lnTo>
                    <a:pt x="160" y="311"/>
                  </a:lnTo>
                  <a:lnTo>
                    <a:pt x="160" y="279"/>
                  </a:lnTo>
                  <a:lnTo>
                    <a:pt x="224" y="271"/>
                  </a:lnTo>
                  <a:lnTo>
                    <a:pt x="248" y="247"/>
                  </a:lnTo>
                  <a:lnTo>
                    <a:pt x="224" y="191"/>
                  </a:lnTo>
                  <a:lnTo>
                    <a:pt x="232" y="128"/>
                  </a:lnTo>
                  <a:lnTo>
                    <a:pt x="287" y="80"/>
                  </a:lnTo>
                  <a:lnTo>
                    <a:pt x="287" y="64"/>
                  </a:lnTo>
                  <a:lnTo>
                    <a:pt x="272" y="56"/>
                  </a:lnTo>
                  <a:lnTo>
                    <a:pt x="256" y="80"/>
                  </a:lnTo>
                  <a:lnTo>
                    <a:pt x="224" y="80"/>
                  </a:lnTo>
                  <a:lnTo>
                    <a:pt x="232" y="56"/>
                  </a:lnTo>
                  <a:lnTo>
                    <a:pt x="160" y="8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104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80" y="40"/>
                  </a:lnTo>
                  <a:lnTo>
                    <a:pt x="80" y="72"/>
                  </a:lnTo>
                  <a:lnTo>
                    <a:pt x="56" y="96"/>
                  </a:lnTo>
                  <a:lnTo>
                    <a:pt x="48" y="152"/>
                  </a:lnTo>
                  <a:lnTo>
                    <a:pt x="56" y="191"/>
                  </a:lnTo>
                  <a:lnTo>
                    <a:pt x="40" y="247"/>
                  </a:lnTo>
                  <a:lnTo>
                    <a:pt x="24" y="343"/>
                  </a:lnTo>
                  <a:lnTo>
                    <a:pt x="40" y="383"/>
                  </a:lnTo>
                  <a:lnTo>
                    <a:pt x="24" y="383"/>
                  </a:lnTo>
                  <a:lnTo>
                    <a:pt x="32" y="415"/>
                  </a:lnTo>
                  <a:lnTo>
                    <a:pt x="0" y="48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4" name="Freeform 8"/>
            <p:cNvSpPr>
              <a:spLocks noChangeAspect="1"/>
            </p:cNvSpPr>
            <p:nvPr/>
          </p:nvSpPr>
          <p:spPr bwMode="auto">
            <a:xfrm>
              <a:off x="5135" y="3225"/>
              <a:ext cx="333" cy="775"/>
            </a:xfrm>
            <a:custGeom>
              <a:avLst/>
              <a:gdLst>
                <a:gd name="T0" fmla="*/ 0 w 287"/>
                <a:gd name="T1" fmla="*/ 2147483647 h 534"/>
                <a:gd name="T2" fmla="*/ 0 w 287"/>
                <a:gd name="T3" fmla="*/ 2147483647 h 534"/>
                <a:gd name="T4" fmla="*/ 2147483647 w 287"/>
                <a:gd name="T5" fmla="*/ 2147483647 h 534"/>
                <a:gd name="T6" fmla="*/ 2147483647 w 287"/>
                <a:gd name="T7" fmla="*/ 2147483647 h 534"/>
                <a:gd name="T8" fmla="*/ 2147483647 w 287"/>
                <a:gd name="T9" fmla="*/ 2147483647 h 534"/>
                <a:gd name="T10" fmla="*/ 2147483647 w 287"/>
                <a:gd name="T11" fmla="*/ 2147483647 h 534"/>
                <a:gd name="T12" fmla="*/ 2147483647 w 287"/>
                <a:gd name="T13" fmla="*/ 2147483647 h 534"/>
                <a:gd name="T14" fmla="*/ 2147483647 w 287"/>
                <a:gd name="T15" fmla="*/ 2147483647 h 534"/>
                <a:gd name="T16" fmla="*/ 2147483647 w 287"/>
                <a:gd name="T17" fmla="*/ 2147483647 h 534"/>
                <a:gd name="T18" fmla="*/ 2147483647 w 287"/>
                <a:gd name="T19" fmla="*/ 2147483647 h 534"/>
                <a:gd name="T20" fmla="*/ 2147483647 w 287"/>
                <a:gd name="T21" fmla="*/ 2147483647 h 534"/>
                <a:gd name="T22" fmla="*/ 2147483647 w 287"/>
                <a:gd name="T23" fmla="*/ 2147483647 h 534"/>
                <a:gd name="T24" fmla="*/ 2147483647 w 287"/>
                <a:gd name="T25" fmla="*/ 2147483647 h 534"/>
                <a:gd name="T26" fmla="*/ 2147483647 w 287"/>
                <a:gd name="T27" fmla="*/ 2147483647 h 534"/>
                <a:gd name="T28" fmla="*/ 2147483647 w 287"/>
                <a:gd name="T29" fmla="*/ 2147483647 h 534"/>
                <a:gd name="T30" fmla="*/ 2147483647 w 287"/>
                <a:gd name="T31" fmla="*/ 2147483647 h 534"/>
                <a:gd name="T32" fmla="*/ 2147483647 w 287"/>
                <a:gd name="T33" fmla="*/ 2147483647 h 534"/>
                <a:gd name="T34" fmla="*/ 2147483647 w 287"/>
                <a:gd name="T35" fmla="*/ 2147483647 h 534"/>
                <a:gd name="T36" fmla="*/ 2147483647 w 287"/>
                <a:gd name="T37" fmla="*/ 2147483647 h 534"/>
                <a:gd name="T38" fmla="*/ 2147483647 w 287"/>
                <a:gd name="T39" fmla="*/ 2147483647 h 534"/>
                <a:gd name="T40" fmla="*/ 2147483647 w 287"/>
                <a:gd name="T41" fmla="*/ 2147483647 h 534"/>
                <a:gd name="T42" fmla="*/ 2147483647 w 287"/>
                <a:gd name="T43" fmla="*/ 2147483647 h 534"/>
                <a:gd name="T44" fmla="*/ 2147483647 w 287"/>
                <a:gd name="T45" fmla="*/ 2147483647 h 534"/>
                <a:gd name="T46" fmla="*/ 2147483647 w 287"/>
                <a:gd name="T47" fmla="*/ 2147483647 h 534"/>
                <a:gd name="T48" fmla="*/ 2147483647 w 287"/>
                <a:gd name="T49" fmla="*/ 2147483647 h 534"/>
                <a:gd name="T50" fmla="*/ 2147483647 w 287"/>
                <a:gd name="T51" fmla="*/ 2147483647 h 534"/>
                <a:gd name="T52" fmla="*/ 2147483647 w 287"/>
                <a:gd name="T53" fmla="*/ 2147483647 h 534"/>
                <a:gd name="T54" fmla="*/ 2147483647 w 287"/>
                <a:gd name="T55" fmla="*/ 2147483647 h 534"/>
                <a:gd name="T56" fmla="*/ 2147483647 w 287"/>
                <a:gd name="T57" fmla="*/ 2147483647 h 534"/>
                <a:gd name="T58" fmla="*/ 2147483647 w 287"/>
                <a:gd name="T59" fmla="*/ 2147483647 h 534"/>
                <a:gd name="T60" fmla="*/ 2147483647 w 287"/>
                <a:gd name="T61" fmla="*/ 2147483647 h 534"/>
                <a:gd name="T62" fmla="*/ 2147483647 w 287"/>
                <a:gd name="T63" fmla="*/ 2147483647 h 534"/>
                <a:gd name="T64" fmla="*/ 2147483647 w 287"/>
                <a:gd name="T65" fmla="*/ 0 h 534"/>
                <a:gd name="T66" fmla="*/ 2147483647 w 287"/>
                <a:gd name="T67" fmla="*/ 2147483647 h 534"/>
                <a:gd name="T68" fmla="*/ 2147483647 w 287"/>
                <a:gd name="T69" fmla="*/ 0 h 534"/>
                <a:gd name="T70" fmla="*/ 2147483647 w 287"/>
                <a:gd name="T71" fmla="*/ 2147483647 h 534"/>
                <a:gd name="T72" fmla="*/ 2147483647 w 287"/>
                <a:gd name="T73" fmla="*/ 2147483647 h 534"/>
                <a:gd name="T74" fmla="*/ 2147483647 w 287"/>
                <a:gd name="T75" fmla="*/ 2147483647 h 534"/>
                <a:gd name="T76" fmla="*/ 2147483647 w 287"/>
                <a:gd name="T77" fmla="*/ 2147483647 h 534"/>
                <a:gd name="T78" fmla="*/ 2147483647 w 287"/>
                <a:gd name="T79" fmla="*/ 2147483647 h 534"/>
                <a:gd name="T80" fmla="*/ 2147483647 w 287"/>
                <a:gd name="T81" fmla="*/ 2147483647 h 534"/>
                <a:gd name="T82" fmla="*/ 2147483647 w 287"/>
                <a:gd name="T83" fmla="*/ 2147483647 h 534"/>
                <a:gd name="T84" fmla="*/ 2147483647 w 287"/>
                <a:gd name="T85" fmla="*/ 2147483647 h 534"/>
                <a:gd name="T86" fmla="*/ 2147483647 w 287"/>
                <a:gd name="T87" fmla="*/ 2147483647 h 534"/>
                <a:gd name="T88" fmla="*/ 2147483647 w 287"/>
                <a:gd name="T89" fmla="*/ 2147483647 h 534"/>
                <a:gd name="T90" fmla="*/ 2147483647 w 287"/>
                <a:gd name="T91" fmla="*/ 2147483647 h 534"/>
                <a:gd name="T92" fmla="*/ 2147483647 w 287"/>
                <a:gd name="T93" fmla="*/ 2147483647 h 534"/>
                <a:gd name="T94" fmla="*/ 0 w 287"/>
                <a:gd name="T95" fmla="*/ 2147483647 h 5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7" h="534">
                  <a:moveTo>
                    <a:pt x="0" y="486"/>
                  </a:moveTo>
                  <a:lnTo>
                    <a:pt x="0" y="502"/>
                  </a:lnTo>
                  <a:lnTo>
                    <a:pt x="24" y="494"/>
                  </a:lnTo>
                  <a:lnTo>
                    <a:pt x="24" y="526"/>
                  </a:lnTo>
                  <a:lnTo>
                    <a:pt x="80" y="534"/>
                  </a:lnTo>
                  <a:lnTo>
                    <a:pt x="64" y="518"/>
                  </a:lnTo>
                  <a:lnTo>
                    <a:pt x="72" y="479"/>
                  </a:lnTo>
                  <a:lnTo>
                    <a:pt x="80" y="486"/>
                  </a:lnTo>
                  <a:lnTo>
                    <a:pt x="112" y="439"/>
                  </a:lnTo>
                  <a:lnTo>
                    <a:pt x="88" y="407"/>
                  </a:lnTo>
                  <a:lnTo>
                    <a:pt x="120" y="391"/>
                  </a:lnTo>
                  <a:lnTo>
                    <a:pt x="120" y="359"/>
                  </a:lnTo>
                  <a:lnTo>
                    <a:pt x="136" y="351"/>
                  </a:lnTo>
                  <a:lnTo>
                    <a:pt x="120" y="351"/>
                  </a:lnTo>
                  <a:lnTo>
                    <a:pt x="144" y="351"/>
                  </a:lnTo>
                  <a:lnTo>
                    <a:pt x="144" y="335"/>
                  </a:lnTo>
                  <a:lnTo>
                    <a:pt x="128" y="343"/>
                  </a:lnTo>
                  <a:lnTo>
                    <a:pt x="120" y="335"/>
                  </a:lnTo>
                  <a:lnTo>
                    <a:pt x="120" y="311"/>
                  </a:lnTo>
                  <a:lnTo>
                    <a:pt x="160" y="311"/>
                  </a:lnTo>
                  <a:lnTo>
                    <a:pt x="160" y="279"/>
                  </a:lnTo>
                  <a:lnTo>
                    <a:pt x="224" y="271"/>
                  </a:lnTo>
                  <a:lnTo>
                    <a:pt x="248" y="247"/>
                  </a:lnTo>
                  <a:lnTo>
                    <a:pt x="224" y="191"/>
                  </a:lnTo>
                  <a:lnTo>
                    <a:pt x="232" y="128"/>
                  </a:lnTo>
                  <a:lnTo>
                    <a:pt x="287" y="80"/>
                  </a:lnTo>
                  <a:lnTo>
                    <a:pt x="287" y="64"/>
                  </a:lnTo>
                  <a:lnTo>
                    <a:pt x="272" y="56"/>
                  </a:lnTo>
                  <a:lnTo>
                    <a:pt x="256" y="80"/>
                  </a:lnTo>
                  <a:lnTo>
                    <a:pt x="224" y="80"/>
                  </a:lnTo>
                  <a:lnTo>
                    <a:pt x="232" y="56"/>
                  </a:lnTo>
                  <a:lnTo>
                    <a:pt x="160" y="8"/>
                  </a:lnTo>
                  <a:lnTo>
                    <a:pt x="136" y="0"/>
                  </a:lnTo>
                  <a:lnTo>
                    <a:pt x="136" y="16"/>
                  </a:lnTo>
                  <a:lnTo>
                    <a:pt x="104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80" y="40"/>
                  </a:lnTo>
                  <a:lnTo>
                    <a:pt x="80" y="72"/>
                  </a:lnTo>
                  <a:lnTo>
                    <a:pt x="56" y="96"/>
                  </a:lnTo>
                  <a:lnTo>
                    <a:pt x="48" y="152"/>
                  </a:lnTo>
                  <a:lnTo>
                    <a:pt x="56" y="191"/>
                  </a:lnTo>
                  <a:lnTo>
                    <a:pt x="40" y="247"/>
                  </a:lnTo>
                  <a:lnTo>
                    <a:pt x="24" y="343"/>
                  </a:lnTo>
                  <a:lnTo>
                    <a:pt x="40" y="383"/>
                  </a:lnTo>
                  <a:lnTo>
                    <a:pt x="24" y="383"/>
                  </a:lnTo>
                  <a:lnTo>
                    <a:pt x="32" y="415"/>
                  </a:lnTo>
                  <a:lnTo>
                    <a:pt x="0" y="48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5" name="Freeform 9"/>
            <p:cNvSpPr>
              <a:spLocks noChangeAspect="1"/>
            </p:cNvSpPr>
            <p:nvPr/>
          </p:nvSpPr>
          <p:spPr bwMode="auto">
            <a:xfrm>
              <a:off x="5218" y="4000"/>
              <a:ext cx="56" cy="81"/>
            </a:xfrm>
            <a:custGeom>
              <a:avLst/>
              <a:gdLst>
                <a:gd name="T0" fmla="*/ 0 w 48"/>
                <a:gd name="T1" fmla="*/ 0 h 56"/>
                <a:gd name="T2" fmla="*/ 0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0 w 48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56">
                  <a:moveTo>
                    <a:pt x="0" y="0"/>
                  </a:moveTo>
                  <a:lnTo>
                    <a:pt x="0" y="56"/>
                  </a:lnTo>
                  <a:lnTo>
                    <a:pt x="48" y="48"/>
                  </a:lnTo>
                  <a:lnTo>
                    <a:pt x="8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6" name="Freeform 10"/>
            <p:cNvSpPr>
              <a:spLocks noChangeAspect="1"/>
            </p:cNvSpPr>
            <p:nvPr/>
          </p:nvSpPr>
          <p:spPr bwMode="auto">
            <a:xfrm>
              <a:off x="5218" y="4000"/>
              <a:ext cx="56" cy="81"/>
            </a:xfrm>
            <a:custGeom>
              <a:avLst/>
              <a:gdLst>
                <a:gd name="T0" fmla="*/ 0 w 48"/>
                <a:gd name="T1" fmla="*/ 0 h 56"/>
                <a:gd name="T2" fmla="*/ 0 w 48"/>
                <a:gd name="T3" fmla="*/ 2147483647 h 56"/>
                <a:gd name="T4" fmla="*/ 2147483647 w 48"/>
                <a:gd name="T5" fmla="*/ 2147483647 h 56"/>
                <a:gd name="T6" fmla="*/ 2147483647 w 48"/>
                <a:gd name="T7" fmla="*/ 2147483647 h 56"/>
                <a:gd name="T8" fmla="*/ 0 w 48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56">
                  <a:moveTo>
                    <a:pt x="0" y="0"/>
                  </a:moveTo>
                  <a:lnTo>
                    <a:pt x="0" y="56"/>
                  </a:lnTo>
                  <a:lnTo>
                    <a:pt x="48" y="48"/>
                  </a:lnTo>
                  <a:lnTo>
                    <a:pt x="8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7" name="Freeform 11"/>
            <p:cNvSpPr>
              <a:spLocks noChangeAspect="1"/>
            </p:cNvSpPr>
            <p:nvPr/>
          </p:nvSpPr>
          <p:spPr bwMode="auto">
            <a:xfrm>
              <a:off x="5200" y="2947"/>
              <a:ext cx="204" cy="301"/>
            </a:xfrm>
            <a:custGeom>
              <a:avLst/>
              <a:gdLst>
                <a:gd name="T0" fmla="*/ 0 w 176"/>
                <a:gd name="T1" fmla="*/ 2147483647 h 207"/>
                <a:gd name="T2" fmla="*/ 2147483647 w 176"/>
                <a:gd name="T3" fmla="*/ 2147483647 h 207"/>
                <a:gd name="T4" fmla="*/ 2147483647 w 176"/>
                <a:gd name="T5" fmla="*/ 2147483647 h 207"/>
                <a:gd name="T6" fmla="*/ 2147483647 w 176"/>
                <a:gd name="T7" fmla="*/ 2147483647 h 207"/>
                <a:gd name="T8" fmla="*/ 0 w 176"/>
                <a:gd name="T9" fmla="*/ 2147483647 h 207"/>
                <a:gd name="T10" fmla="*/ 2147483647 w 176"/>
                <a:gd name="T11" fmla="*/ 2147483647 h 207"/>
                <a:gd name="T12" fmla="*/ 2147483647 w 176"/>
                <a:gd name="T13" fmla="*/ 2147483647 h 207"/>
                <a:gd name="T14" fmla="*/ 2147483647 w 176"/>
                <a:gd name="T15" fmla="*/ 2147483647 h 207"/>
                <a:gd name="T16" fmla="*/ 2147483647 w 176"/>
                <a:gd name="T17" fmla="*/ 2147483647 h 207"/>
                <a:gd name="T18" fmla="*/ 2147483647 w 176"/>
                <a:gd name="T19" fmla="*/ 2147483647 h 207"/>
                <a:gd name="T20" fmla="*/ 2147483647 w 176"/>
                <a:gd name="T21" fmla="*/ 2147483647 h 207"/>
                <a:gd name="T22" fmla="*/ 2147483647 w 176"/>
                <a:gd name="T23" fmla="*/ 2147483647 h 207"/>
                <a:gd name="T24" fmla="*/ 2147483647 w 176"/>
                <a:gd name="T25" fmla="*/ 2147483647 h 207"/>
                <a:gd name="T26" fmla="*/ 2147483647 w 176"/>
                <a:gd name="T27" fmla="*/ 2147483647 h 207"/>
                <a:gd name="T28" fmla="*/ 2147483647 w 176"/>
                <a:gd name="T29" fmla="*/ 2147483647 h 207"/>
                <a:gd name="T30" fmla="*/ 2147483647 w 176"/>
                <a:gd name="T31" fmla="*/ 2147483647 h 207"/>
                <a:gd name="T32" fmla="*/ 2147483647 w 176"/>
                <a:gd name="T33" fmla="*/ 2147483647 h 207"/>
                <a:gd name="T34" fmla="*/ 2147483647 w 176"/>
                <a:gd name="T35" fmla="*/ 2147483647 h 207"/>
                <a:gd name="T36" fmla="*/ 2147483647 w 176"/>
                <a:gd name="T37" fmla="*/ 2147483647 h 207"/>
                <a:gd name="T38" fmla="*/ 2147483647 w 176"/>
                <a:gd name="T39" fmla="*/ 2147483647 h 207"/>
                <a:gd name="T40" fmla="*/ 2147483647 w 176"/>
                <a:gd name="T41" fmla="*/ 0 h 207"/>
                <a:gd name="T42" fmla="*/ 2147483647 w 176"/>
                <a:gd name="T43" fmla="*/ 2147483647 h 207"/>
                <a:gd name="T44" fmla="*/ 0 w 176"/>
                <a:gd name="T45" fmla="*/ 2147483647 h 2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6" h="207">
                  <a:moveTo>
                    <a:pt x="0" y="24"/>
                  </a:moveTo>
                  <a:lnTo>
                    <a:pt x="16" y="40"/>
                  </a:lnTo>
                  <a:lnTo>
                    <a:pt x="8" y="95"/>
                  </a:lnTo>
                  <a:lnTo>
                    <a:pt x="16" y="95"/>
                  </a:lnTo>
                  <a:lnTo>
                    <a:pt x="0" y="119"/>
                  </a:lnTo>
                  <a:lnTo>
                    <a:pt x="16" y="151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48" y="191"/>
                  </a:lnTo>
                  <a:lnTo>
                    <a:pt x="80" y="207"/>
                  </a:lnTo>
                  <a:lnTo>
                    <a:pt x="80" y="191"/>
                  </a:lnTo>
                  <a:lnTo>
                    <a:pt x="104" y="199"/>
                  </a:lnTo>
                  <a:lnTo>
                    <a:pt x="120" y="151"/>
                  </a:lnTo>
                  <a:lnTo>
                    <a:pt x="160" y="151"/>
                  </a:lnTo>
                  <a:lnTo>
                    <a:pt x="168" y="159"/>
                  </a:lnTo>
                  <a:lnTo>
                    <a:pt x="176" y="135"/>
                  </a:lnTo>
                  <a:lnTo>
                    <a:pt x="168" y="103"/>
                  </a:lnTo>
                  <a:lnTo>
                    <a:pt x="144" y="103"/>
                  </a:lnTo>
                  <a:lnTo>
                    <a:pt x="136" y="63"/>
                  </a:lnTo>
                  <a:lnTo>
                    <a:pt x="64" y="40"/>
                  </a:lnTo>
                  <a:lnTo>
                    <a:pt x="64" y="0"/>
                  </a:lnTo>
                  <a:lnTo>
                    <a:pt x="24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8" name="Freeform 12"/>
            <p:cNvSpPr>
              <a:spLocks noChangeAspect="1"/>
            </p:cNvSpPr>
            <p:nvPr/>
          </p:nvSpPr>
          <p:spPr bwMode="auto">
            <a:xfrm>
              <a:off x="5200" y="2947"/>
              <a:ext cx="204" cy="301"/>
            </a:xfrm>
            <a:custGeom>
              <a:avLst/>
              <a:gdLst>
                <a:gd name="T0" fmla="*/ 0 w 176"/>
                <a:gd name="T1" fmla="*/ 2147483647 h 207"/>
                <a:gd name="T2" fmla="*/ 2147483647 w 176"/>
                <a:gd name="T3" fmla="*/ 2147483647 h 207"/>
                <a:gd name="T4" fmla="*/ 2147483647 w 176"/>
                <a:gd name="T5" fmla="*/ 2147483647 h 207"/>
                <a:gd name="T6" fmla="*/ 2147483647 w 176"/>
                <a:gd name="T7" fmla="*/ 2147483647 h 207"/>
                <a:gd name="T8" fmla="*/ 0 w 176"/>
                <a:gd name="T9" fmla="*/ 2147483647 h 207"/>
                <a:gd name="T10" fmla="*/ 2147483647 w 176"/>
                <a:gd name="T11" fmla="*/ 2147483647 h 207"/>
                <a:gd name="T12" fmla="*/ 2147483647 w 176"/>
                <a:gd name="T13" fmla="*/ 2147483647 h 207"/>
                <a:gd name="T14" fmla="*/ 2147483647 w 176"/>
                <a:gd name="T15" fmla="*/ 2147483647 h 207"/>
                <a:gd name="T16" fmla="*/ 2147483647 w 176"/>
                <a:gd name="T17" fmla="*/ 2147483647 h 207"/>
                <a:gd name="T18" fmla="*/ 2147483647 w 176"/>
                <a:gd name="T19" fmla="*/ 2147483647 h 207"/>
                <a:gd name="T20" fmla="*/ 2147483647 w 176"/>
                <a:gd name="T21" fmla="*/ 2147483647 h 207"/>
                <a:gd name="T22" fmla="*/ 2147483647 w 176"/>
                <a:gd name="T23" fmla="*/ 2147483647 h 207"/>
                <a:gd name="T24" fmla="*/ 2147483647 w 176"/>
                <a:gd name="T25" fmla="*/ 2147483647 h 207"/>
                <a:gd name="T26" fmla="*/ 2147483647 w 176"/>
                <a:gd name="T27" fmla="*/ 2147483647 h 207"/>
                <a:gd name="T28" fmla="*/ 2147483647 w 176"/>
                <a:gd name="T29" fmla="*/ 2147483647 h 207"/>
                <a:gd name="T30" fmla="*/ 2147483647 w 176"/>
                <a:gd name="T31" fmla="*/ 2147483647 h 207"/>
                <a:gd name="T32" fmla="*/ 2147483647 w 176"/>
                <a:gd name="T33" fmla="*/ 2147483647 h 207"/>
                <a:gd name="T34" fmla="*/ 2147483647 w 176"/>
                <a:gd name="T35" fmla="*/ 2147483647 h 207"/>
                <a:gd name="T36" fmla="*/ 2147483647 w 176"/>
                <a:gd name="T37" fmla="*/ 2147483647 h 207"/>
                <a:gd name="T38" fmla="*/ 2147483647 w 176"/>
                <a:gd name="T39" fmla="*/ 2147483647 h 207"/>
                <a:gd name="T40" fmla="*/ 2147483647 w 176"/>
                <a:gd name="T41" fmla="*/ 0 h 207"/>
                <a:gd name="T42" fmla="*/ 2147483647 w 176"/>
                <a:gd name="T43" fmla="*/ 2147483647 h 207"/>
                <a:gd name="T44" fmla="*/ 0 w 176"/>
                <a:gd name="T45" fmla="*/ 2147483647 h 2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6" h="207">
                  <a:moveTo>
                    <a:pt x="0" y="24"/>
                  </a:moveTo>
                  <a:lnTo>
                    <a:pt x="16" y="40"/>
                  </a:lnTo>
                  <a:lnTo>
                    <a:pt x="8" y="95"/>
                  </a:lnTo>
                  <a:lnTo>
                    <a:pt x="16" y="95"/>
                  </a:lnTo>
                  <a:lnTo>
                    <a:pt x="0" y="119"/>
                  </a:lnTo>
                  <a:lnTo>
                    <a:pt x="16" y="151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48" y="191"/>
                  </a:lnTo>
                  <a:lnTo>
                    <a:pt x="80" y="207"/>
                  </a:lnTo>
                  <a:lnTo>
                    <a:pt x="80" y="191"/>
                  </a:lnTo>
                  <a:lnTo>
                    <a:pt x="104" y="199"/>
                  </a:lnTo>
                  <a:lnTo>
                    <a:pt x="120" y="151"/>
                  </a:lnTo>
                  <a:lnTo>
                    <a:pt x="160" y="151"/>
                  </a:lnTo>
                  <a:lnTo>
                    <a:pt x="168" y="159"/>
                  </a:lnTo>
                  <a:lnTo>
                    <a:pt x="176" y="135"/>
                  </a:lnTo>
                  <a:lnTo>
                    <a:pt x="168" y="103"/>
                  </a:lnTo>
                  <a:lnTo>
                    <a:pt x="144" y="103"/>
                  </a:lnTo>
                  <a:lnTo>
                    <a:pt x="136" y="63"/>
                  </a:lnTo>
                  <a:lnTo>
                    <a:pt x="64" y="40"/>
                  </a:lnTo>
                  <a:lnTo>
                    <a:pt x="64" y="0"/>
                  </a:lnTo>
                  <a:lnTo>
                    <a:pt x="24" y="24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9" name="Freeform 13"/>
            <p:cNvSpPr>
              <a:spLocks noChangeAspect="1"/>
            </p:cNvSpPr>
            <p:nvPr/>
          </p:nvSpPr>
          <p:spPr bwMode="auto">
            <a:xfrm>
              <a:off x="5126" y="2622"/>
              <a:ext cx="657" cy="880"/>
            </a:xfrm>
            <a:custGeom>
              <a:avLst/>
              <a:gdLst>
                <a:gd name="T0" fmla="*/ 2147483647 w 567"/>
                <a:gd name="T1" fmla="*/ 2147483647 h 606"/>
                <a:gd name="T2" fmla="*/ 2147483647 w 567"/>
                <a:gd name="T3" fmla="*/ 2147483647 h 606"/>
                <a:gd name="T4" fmla="*/ 2147483647 w 567"/>
                <a:gd name="T5" fmla="*/ 2147483647 h 606"/>
                <a:gd name="T6" fmla="*/ 2147483647 w 567"/>
                <a:gd name="T7" fmla="*/ 2147483647 h 606"/>
                <a:gd name="T8" fmla="*/ 2147483647 w 567"/>
                <a:gd name="T9" fmla="*/ 2147483647 h 606"/>
                <a:gd name="T10" fmla="*/ 2147483647 w 567"/>
                <a:gd name="T11" fmla="*/ 2147483647 h 606"/>
                <a:gd name="T12" fmla="*/ 2147483647 w 567"/>
                <a:gd name="T13" fmla="*/ 2147483647 h 606"/>
                <a:gd name="T14" fmla="*/ 2147483647 w 567"/>
                <a:gd name="T15" fmla="*/ 2147483647 h 606"/>
                <a:gd name="T16" fmla="*/ 2147483647 w 567"/>
                <a:gd name="T17" fmla="*/ 2147483647 h 606"/>
                <a:gd name="T18" fmla="*/ 2147483647 w 567"/>
                <a:gd name="T19" fmla="*/ 2147483647 h 606"/>
                <a:gd name="T20" fmla="*/ 2147483647 w 567"/>
                <a:gd name="T21" fmla="*/ 2147483647 h 606"/>
                <a:gd name="T22" fmla="*/ 2147483647 w 567"/>
                <a:gd name="T23" fmla="*/ 2147483647 h 606"/>
                <a:gd name="T24" fmla="*/ 2147483647 w 567"/>
                <a:gd name="T25" fmla="*/ 2147483647 h 606"/>
                <a:gd name="T26" fmla="*/ 2147483647 w 567"/>
                <a:gd name="T27" fmla="*/ 2147483647 h 606"/>
                <a:gd name="T28" fmla="*/ 2147483647 w 567"/>
                <a:gd name="T29" fmla="*/ 2147483647 h 606"/>
                <a:gd name="T30" fmla="*/ 2147483647 w 567"/>
                <a:gd name="T31" fmla="*/ 2147483647 h 606"/>
                <a:gd name="T32" fmla="*/ 2147483647 w 567"/>
                <a:gd name="T33" fmla="*/ 2147483647 h 606"/>
                <a:gd name="T34" fmla="*/ 2147483647 w 567"/>
                <a:gd name="T35" fmla="*/ 2147483647 h 606"/>
                <a:gd name="T36" fmla="*/ 2147483647 w 567"/>
                <a:gd name="T37" fmla="*/ 2147483647 h 606"/>
                <a:gd name="T38" fmla="*/ 2147483647 w 567"/>
                <a:gd name="T39" fmla="*/ 2147483647 h 606"/>
                <a:gd name="T40" fmla="*/ 2147483647 w 567"/>
                <a:gd name="T41" fmla="*/ 2147483647 h 606"/>
                <a:gd name="T42" fmla="*/ 2147483647 w 567"/>
                <a:gd name="T43" fmla="*/ 2147483647 h 606"/>
                <a:gd name="T44" fmla="*/ 2147483647 w 567"/>
                <a:gd name="T45" fmla="*/ 2147483647 h 606"/>
                <a:gd name="T46" fmla="*/ 2147483647 w 567"/>
                <a:gd name="T47" fmla="*/ 2147483647 h 606"/>
                <a:gd name="T48" fmla="*/ 2147483647 w 567"/>
                <a:gd name="T49" fmla="*/ 2147483647 h 606"/>
                <a:gd name="T50" fmla="*/ 2147483647 w 567"/>
                <a:gd name="T51" fmla="*/ 2147483647 h 606"/>
                <a:gd name="T52" fmla="*/ 2147483647 w 567"/>
                <a:gd name="T53" fmla="*/ 2147483647 h 606"/>
                <a:gd name="T54" fmla="*/ 2147483647 w 567"/>
                <a:gd name="T55" fmla="*/ 0 h 606"/>
                <a:gd name="T56" fmla="*/ 2147483647 w 567"/>
                <a:gd name="T57" fmla="*/ 2147483647 h 606"/>
                <a:gd name="T58" fmla="*/ 2147483647 w 567"/>
                <a:gd name="T59" fmla="*/ 2147483647 h 606"/>
                <a:gd name="T60" fmla="*/ 2147483647 w 567"/>
                <a:gd name="T61" fmla="*/ 2147483647 h 606"/>
                <a:gd name="T62" fmla="*/ 2147483647 w 567"/>
                <a:gd name="T63" fmla="*/ 2147483647 h 606"/>
                <a:gd name="T64" fmla="*/ 2147483647 w 567"/>
                <a:gd name="T65" fmla="*/ 2147483647 h 606"/>
                <a:gd name="T66" fmla="*/ 2147483647 w 567"/>
                <a:gd name="T67" fmla="*/ 2147483647 h 606"/>
                <a:gd name="T68" fmla="*/ 0 w 567"/>
                <a:gd name="T69" fmla="*/ 2147483647 h 60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67" h="606">
                  <a:moveTo>
                    <a:pt x="0" y="192"/>
                  </a:moveTo>
                  <a:lnTo>
                    <a:pt x="16" y="224"/>
                  </a:lnTo>
                  <a:lnTo>
                    <a:pt x="40" y="232"/>
                  </a:lnTo>
                  <a:lnTo>
                    <a:pt x="56" y="216"/>
                  </a:lnTo>
                  <a:lnTo>
                    <a:pt x="56" y="248"/>
                  </a:lnTo>
                  <a:lnTo>
                    <a:pt x="64" y="248"/>
                  </a:lnTo>
                  <a:lnTo>
                    <a:pt x="88" y="248"/>
                  </a:lnTo>
                  <a:lnTo>
                    <a:pt x="128" y="224"/>
                  </a:lnTo>
                  <a:lnTo>
                    <a:pt x="128" y="264"/>
                  </a:lnTo>
                  <a:lnTo>
                    <a:pt x="200" y="287"/>
                  </a:lnTo>
                  <a:lnTo>
                    <a:pt x="208" y="327"/>
                  </a:lnTo>
                  <a:lnTo>
                    <a:pt x="232" y="327"/>
                  </a:lnTo>
                  <a:lnTo>
                    <a:pt x="240" y="359"/>
                  </a:lnTo>
                  <a:lnTo>
                    <a:pt x="232" y="383"/>
                  </a:lnTo>
                  <a:lnTo>
                    <a:pt x="240" y="415"/>
                  </a:lnTo>
                  <a:lnTo>
                    <a:pt x="264" y="423"/>
                  </a:lnTo>
                  <a:lnTo>
                    <a:pt x="272" y="439"/>
                  </a:lnTo>
                  <a:lnTo>
                    <a:pt x="280" y="447"/>
                  </a:lnTo>
                  <a:lnTo>
                    <a:pt x="280" y="471"/>
                  </a:lnTo>
                  <a:lnTo>
                    <a:pt x="295" y="479"/>
                  </a:lnTo>
                  <a:lnTo>
                    <a:pt x="295" y="495"/>
                  </a:lnTo>
                  <a:lnTo>
                    <a:pt x="240" y="543"/>
                  </a:lnTo>
                  <a:lnTo>
                    <a:pt x="248" y="543"/>
                  </a:lnTo>
                  <a:lnTo>
                    <a:pt x="295" y="575"/>
                  </a:lnTo>
                  <a:lnTo>
                    <a:pt x="303" y="590"/>
                  </a:lnTo>
                  <a:lnTo>
                    <a:pt x="295" y="606"/>
                  </a:lnTo>
                  <a:lnTo>
                    <a:pt x="367" y="511"/>
                  </a:lnTo>
                  <a:lnTo>
                    <a:pt x="375" y="471"/>
                  </a:lnTo>
                  <a:lnTo>
                    <a:pt x="423" y="431"/>
                  </a:lnTo>
                  <a:lnTo>
                    <a:pt x="463" y="431"/>
                  </a:lnTo>
                  <a:lnTo>
                    <a:pt x="479" y="415"/>
                  </a:lnTo>
                  <a:lnTo>
                    <a:pt x="511" y="343"/>
                  </a:lnTo>
                  <a:lnTo>
                    <a:pt x="511" y="279"/>
                  </a:lnTo>
                  <a:lnTo>
                    <a:pt x="559" y="216"/>
                  </a:lnTo>
                  <a:lnTo>
                    <a:pt x="567" y="192"/>
                  </a:lnTo>
                  <a:lnTo>
                    <a:pt x="559" y="160"/>
                  </a:lnTo>
                  <a:lnTo>
                    <a:pt x="543" y="152"/>
                  </a:lnTo>
                  <a:lnTo>
                    <a:pt x="503" y="128"/>
                  </a:lnTo>
                  <a:lnTo>
                    <a:pt x="431" y="120"/>
                  </a:lnTo>
                  <a:lnTo>
                    <a:pt x="423" y="104"/>
                  </a:lnTo>
                  <a:lnTo>
                    <a:pt x="391" y="88"/>
                  </a:lnTo>
                  <a:lnTo>
                    <a:pt x="383" y="88"/>
                  </a:lnTo>
                  <a:lnTo>
                    <a:pt x="359" y="112"/>
                  </a:lnTo>
                  <a:lnTo>
                    <a:pt x="359" y="104"/>
                  </a:lnTo>
                  <a:lnTo>
                    <a:pt x="335" y="112"/>
                  </a:lnTo>
                  <a:lnTo>
                    <a:pt x="343" y="104"/>
                  </a:lnTo>
                  <a:lnTo>
                    <a:pt x="335" y="88"/>
                  </a:lnTo>
                  <a:lnTo>
                    <a:pt x="351" y="56"/>
                  </a:lnTo>
                  <a:lnTo>
                    <a:pt x="335" y="24"/>
                  </a:lnTo>
                  <a:lnTo>
                    <a:pt x="303" y="48"/>
                  </a:lnTo>
                  <a:lnTo>
                    <a:pt x="280" y="48"/>
                  </a:lnTo>
                  <a:lnTo>
                    <a:pt x="256" y="48"/>
                  </a:lnTo>
                  <a:lnTo>
                    <a:pt x="216" y="56"/>
                  </a:lnTo>
                  <a:lnTo>
                    <a:pt x="208" y="40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36" y="16"/>
                  </a:lnTo>
                  <a:lnTo>
                    <a:pt x="144" y="40"/>
                  </a:lnTo>
                  <a:lnTo>
                    <a:pt x="152" y="48"/>
                  </a:lnTo>
                  <a:lnTo>
                    <a:pt x="120" y="64"/>
                  </a:lnTo>
                  <a:lnTo>
                    <a:pt x="104" y="64"/>
                  </a:lnTo>
                  <a:lnTo>
                    <a:pt x="96" y="48"/>
                  </a:lnTo>
                  <a:lnTo>
                    <a:pt x="64" y="56"/>
                  </a:lnTo>
                  <a:lnTo>
                    <a:pt x="80" y="72"/>
                  </a:lnTo>
                  <a:lnTo>
                    <a:pt x="64" y="72"/>
                  </a:lnTo>
                  <a:lnTo>
                    <a:pt x="72" y="96"/>
                  </a:lnTo>
                  <a:lnTo>
                    <a:pt x="64" y="144"/>
                  </a:lnTo>
                  <a:lnTo>
                    <a:pt x="32" y="16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0" name="Freeform 14"/>
            <p:cNvSpPr>
              <a:spLocks noChangeAspect="1"/>
            </p:cNvSpPr>
            <p:nvPr/>
          </p:nvSpPr>
          <p:spPr bwMode="auto">
            <a:xfrm>
              <a:off x="5126" y="2622"/>
              <a:ext cx="657" cy="880"/>
            </a:xfrm>
            <a:custGeom>
              <a:avLst/>
              <a:gdLst>
                <a:gd name="T0" fmla="*/ 2147483647 w 567"/>
                <a:gd name="T1" fmla="*/ 2147483647 h 606"/>
                <a:gd name="T2" fmla="*/ 2147483647 w 567"/>
                <a:gd name="T3" fmla="*/ 2147483647 h 606"/>
                <a:gd name="T4" fmla="*/ 2147483647 w 567"/>
                <a:gd name="T5" fmla="*/ 2147483647 h 606"/>
                <a:gd name="T6" fmla="*/ 2147483647 w 567"/>
                <a:gd name="T7" fmla="*/ 2147483647 h 606"/>
                <a:gd name="T8" fmla="*/ 2147483647 w 567"/>
                <a:gd name="T9" fmla="*/ 2147483647 h 606"/>
                <a:gd name="T10" fmla="*/ 2147483647 w 567"/>
                <a:gd name="T11" fmla="*/ 2147483647 h 606"/>
                <a:gd name="T12" fmla="*/ 2147483647 w 567"/>
                <a:gd name="T13" fmla="*/ 2147483647 h 606"/>
                <a:gd name="T14" fmla="*/ 2147483647 w 567"/>
                <a:gd name="T15" fmla="*/ 2147483647 h 606"/>
                <a:gd name="T16" fmla="*/ 2147483647 w 567"/>
                <a:gd name="T17" fmla="*/ 2147483647 h 606"/>
                <a:gd name="T18" fmla="*/ 2147483647 w 567"/>
                <a:gd name="T19" fmla="*/ 2147483647 h 606"/>
                <a:gd name="T20" fmla="*/ 2147483647 w 567"/>
                <a:gd name="T21" fmla="*/ 2147483647 h 606"/>
                <a:gd name="T22" fmla="*/ 2147483647 w 567"/>
                <a:gd name="T23" fmla="*/ 2147483647 h 606"/>
                <a:gd name="T24" fmla="*/ 2147483647 w 567"/>
                <a:gd name="T25" fmla="*/ 2147483647 h 606"/>
                <a:gd name="T26" fmla="*/ 2147483647 w 567"/>
                <a:gd name="T27" fmla="*/ 2147483647 h 606"/>
                <a:gd name="T28" fmla="*/ 2147483647 w 567"/>
                <a:gd name="T29" fmla="*/ 2147483647 h 606"/>
                <a:gd name="T30" fmla="*/ 2147483647 w 567"/>
                <a:gd name="T31" fmla="*/ 2147483647 h 606"/>
                <a:gd name="T32" fmla="*/ 2147483647 w 567"/>
                <a:gd name="T33" fmla="*/ 2147483647 h 606"/>
                <a:gd name="T34" fmla="*/ 2147483647 w 567"/>
                <a:gd name="T35" fmla="*/ 2147483647 h 606"/>
                <a:gd name="T36" fmla="*/ 2147483647 w 567"/>
                <a:gd name="T37" fmla="*/ 2147483647 h 606"/>
                <a:gd name="T38" fmla="*/ 2147483647 w 567"/>
                <a:gd name="T39" fmla="*/ 2147483647 h 606"/>
                <a:gd name="T40" fmla="*/ 2147483647 w 567"/>
                <a:gd name="T41" fmla="*/ 2147483647 h 606"/>
                <a:gd name="T42" fmla="*/ 2147483647 w 567"/>
                <a:gd name="T43" fmla="*/ 2147483647 h 606"/>
                <a:gd name="T44" fmla="*/ 2147483647 w 567"/>
                <a:gd name="T45" fmla="*/ 2147483647 h 606"/>
                <a:gd name="T46" fmla="*/ 2147483647 w 567"/>
                <a:gd name="T47" fmla="*/ 2147483647 h 606"/>
                <a:gd name="T48" fmla="*/ 2147483647 w 567"/>
                <a:gd name="T49" fmla="*/ 2147483647 h 606"/>
                <a:gd name="T50" fmla="*/ 2147483647 w 567"/>
                <a:gd name="T51" fmla="*/ 2147483647 h 606"/>
                <a:gd name="T52" fmla="*/ 2147483647 w 567"/>
                <a:gd name="T53" fmla="*/ 2147483647 h 606"/>
                <a:gd name="T54" fmla="*/ 2147483647 w 567"/>
                <a:gd name="T55" fmla="*/ 0 h 606"/>
                <a:gd name="T56" fmla="*/ 2147483647 w 567"/>
                <a:gd name="T57" fmla="*/ 2147483647 h 606"/>
                <a:gd name="T58" fmla="*/ 2147483647 w 567"/>
                <a:gd name="T59" fmla="*/ 2147483647 h 606"/>
                <a:gd name="T60" fmla="*/ 2147483647 w 567"/>
                <a:gd name="T61" fmla="*/ 2147483647 h 606"/>
                <a:gd name="T62" fmla="*/ 2147483647 w 567"/>
                <a:gd name="T63" fmla="*/ 2147483647 h 606"/>
                <a:gd name="T64" fmla="*/ 2147483647 w 567"/>
                <a:gd name="T65" fmla="*/ 2147483647 h 606"/>
                <a:gd name="T66" fmla="*/ 2147483647 w 567"/>
                <a:gd name="T67" fmla="*/ 2147483647 h 606"/>
                <a:gd name="T68" fmla="*/ 0 w 567"/>
                <a:gd name="T69" fmla="*/ 2147483647 h 60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67" h="606">
                  <a:moveTo>
                    <a:pt x="0" y="192"/>
                  </a:moveTo>
                  <a:lnTo>
                    <a:pt x="16" y="224"/>
                  </a:lnTo>
                  <a:lnTo>
                    <a:pt x="40" y="232"/>
                  </a:lnTo>
                  <a:lnTo>
                    <a:pt x="56" y="216"/>
                  </a:lnTo>
                  <a:lnTo>
                    <a:pt x="56" y="248"/>
                  </a:lnTo>
                  <a:lnTo>
                    <a:pt x="64" y="248"/>
                  </a:lnTo>
                  <a:lnTo>
                    <a:pt x="88" y="248"/>
                  </a:lnTo>
                  <a:lnTo>
                    <a:pt x="128" y="224"/>
                  </a:lnTo>
                  <a:lnTo>
                    <a:pt x="128" y="264"/>
                  </a:lnTo>
                  <a:lnTo>
                    <a:pt x="200" y="287"/>
                  </a:lnTo>
                  <a:lnTo>
                    <a:pt x="208" y="327"/>
                  </a:lnTo>
                  <a:lnTo>
                    <a:pt x="232" y="327"/>
                  </a:lnTo>
                  <a:lnTo>
                    <a:pt x="240" y="359"/>
                  </a:lnTo>
                  <a:lnTo>
                    <a:pt x="232" y="383"/>
                  </a:lnTo>
                  <a:lnTo>
                    <a:pt x="240" y="415"/>
                  </a:lnTo>
                  <a:lnTo>
                    <a:pt x="264" y="423"/>
                  </a:lnTo>
                  <a:lnTo>
                    <a:pt x="272" y="439"/>
                  </a:lnTo>
                  <a:lnTo>
                    <a:pt x="280" y="447"/>
                  </a:lnTo>
                  <a:lnTo>
                    <a:pt x="280" y="471"/>
                  </a:lnTo>
                  <a:lnTo>
                    <a:pt x="295" y="479"/>
                  </a:lnTo>
                  <a:lnTo>
                    <a:pt x="295" y="495"/>
                  </a:lnTo>
                  <a:lnTo>
                    <a:pt x="240" y="543"/>
                  </a:lnTo>
                  <a:lnTo>
                    <a:pt x="248" y="543"/>
                  </a:lnTo>
                  <a:lnTo>
                    <a:pt x="295" y="575"/>
                  </a:lnTo>
                  <a:lnTo>
                    <a:pt x="303" y="590"/>
                  </a:lnTo>
                  <a:lnTo>
                    <a:pt x="295" y="606"/>
                  </a:lnTo>
                  <a:lnTo>
                    <a:pt x="367" y="511"/>
                  </a:lnTo>
                  <a:lnTo>
                    <a:pt x="375" y="471"/>
                  </a:lnTo>
                  <a:lnTo>
                    <a:pt x="423" y="431"/>
                  </a:lnTo>
                  <a:lnTo>
                    <a:pt x="463" y="431"/>
                  </a:lnTo>
                  <a:lnTo>
                    <a:pt x="479" y="415"/>
                  </a:lnTo>
                  <a:lnTo>
                    <a:pt x="511" y="343"/>
                  </a:lnTo>
                  <a:lnTo>
                    <a:pt x="511" y="279"/>
                  </a:lnTo>
                  <a:lnTo>
                    <a:pt x="559" y="216"/>
                  </a:lnTo>
                  <a:lnTo>
                    <a:pt x="567" y="192"/>
                  </a:lnTo>
                  <a:lnTo>
                    <a:pt x="559" y="160"/>
                  </a:lnTo>
                  <a:lnTo>
                    <a:pt x="543" y="152"/>
                  </a:lnTo>
                  <a:lnTo>
                    <a:pt x="503" y="128"/>
                  </a:lnTo>
                  <a:lnTo>
                    <a:pt x="431" y="120"/>
                  </a:lnTo>
                  <a:lnTo>
                    <a:pt x="423" y="104"/>
                  </a:lnTo>
                  <a:lnTo>
                    <a:pt x="391" y="88"/>
                  </a:lnTo>
                  <a:lnTo>
                    <a:pt x="383" y="88"/>
                  </a:lnTo>
                  <a:lnTo>
                    <a:pt x="359" y="112"/>
                  </a:lnTo>
                  <a:lnTo>
                    <a:pt x="359" y="104"/>
                  </a:lnTo>
                  <a:lnTo>
                    <a:pt x="335" y="112"/>
                  </a:lnTo>
                  <a:lnTo>
                    <a:pt x="343" y="104"/>
                  </a:lnTo>
                  <a:lnTo>
                    <a:pt x="335" y="88"/>
                  </a:lnTo>
                  <a:lnTo>
                    <a:pt x="351" y="56"/>
                  </a:lnTo>
                  <a:lnTo>
                    <a:pt x="335" y="24"/>
                  </a:lnTo>
                  <a:lnTo>
                    <a:pt x="303" y="48"/>
                  </a:lnTo>
                  <a:lnTo>
                    <a:pt x="280" y="48"/>
                  </a:lnTo>
                  <a:lnTo>
                    <a:pt x="256" y="48"/>
                  </a:lnTo>
                  <a:lnTo>
                    <a:pt x="216" y="56"/>
                  </a:lnTo>
                  <a:lnTo>
                    <a:pt x="208" y="40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36" y="16"/>
                  </a:lnTo>
                  <a:lnTo>
                    <a:pt x="144" y="40"/>
                  </a:lnTo>
                  <a:lnTo>
                    <a:pt x="152" y="48"/>
                  </a:lnTo>
                  <a:lnTo>
                    <a:pt x="120" y="64"/>
                  </a:lnTo>
                  <a:lnTo>
                    <a:pt x="104" y="64"/>
                  </a:lnTo>
                  <a:lnTo>
                    <a:pt x="96" y="48"/>
                  </a:lnTo>
                  <a:lnTo>
                    <a:pt x="64" y="56"/>
                  </a:lnTo>
                  <a:lnTo>
                    <a:pt x="80" y="72"/>
                  </a:lnTo>
                  <a:lnTo>
                    <a:pt x="64" y="72"/>
                  </a:lnTo>
                  <a:lnTo>
                    <a:pt x="72" y="96"/>
                  </a:lnTo>
                  <a:lnTo>
                    <a:pt x="64" y="144"/>
                  </a:lnTo>
                  <a:lnTo>
                    <a:pt x="32" y="160"/>
                  </a:lnTo>
                  <a:lnTo>
                    <a:pt x="0" y="19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1" name="Freeform 15"/>
            <p:cNvSpPr>
              <a:spLocks noChangeAspect="1"/>
            </p:cNvSpPr>
            <p:nvPr/>
          </p:nvSpPr>
          <p:spPr bwMode="auto">
            <a:xfrm>
              <a:off x="4875" y="2333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0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8"/>
                  </a:moveTo>
                  <a:lnTo>
                    <a:pt x="0" y="4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2" name="Freeform 16"/>
            <p:cNvSpPr>
              <a:spLocks noChangeAspect="1"/>
            </p:cNvSpPr>
            <p:nvPr/>
          </p:nvSpPr>
          <p:spPr bwMode="auto">
            <a:xfrm>
              <a:off x="4875" y="2333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0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8"/>
                  </a:moveTo>
                  <a:lnTo>
                    <a:pt x="0" y="40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3" name="Freeform 17"/>
            <p:cNvSpPr>
              <a:spLocks noChangeAspect="1"/>
            </p:cNvSpPr>
            <p:nvPr/>
          </p:nvSpPr>
          <p:spPr bwMode="auto">
            <a:xfrm>
              <a:off x="4006" y="816"/>
              <a:ext cx="1426" cy="949"/>
            </a:xfrm>
            <a:custGeom>
              <a:avLst/>
              <a:gdLst>
                <a:gd name="T0" fmla="*/ 2147483647 w 1230"/>
                <a:gd name="T1" fmla="*/ 2147483647 h 654"/>
                <a:gd name="T2" fmla="*/ 2147483647 w 1230"/>
                <a:gd name="T3" fmla="*/ 2147483647 h 654"/>
                <a:gd name="T4" fmla="*/ 2147483647 w 1230"/>
                <a:gd name="T5" fmla="*/ 2147483647 h 654"/>
                <a:gd name="T6" fmla="*/ 2147483647 w 1230"/>
                <a:gd name="T7" fmla="*/ 2147483647 h 654"/>
                <a:gd name="T8" fmla="*/ 2147483647 w 1230"/>
                <a:gd name="T9" fmla="*/ 2147483647 h 654"/>
                <a:gd name="T10" fmla="*/ 2147483647 w 1230"/>
                <a:gd name="T11" fmla="*/ 2147483647 h 654"/>
                <a:gd name="T12" fmla="*/ 2147483647 w 1230"/>
                <a:gd name="T13" fmla="*/ 2147483647 h 654"/>
                <a:gd name="T14" fmla="*/ 2147483647 w 1230"/>
                <a:gd name="T15" fmla="*/ 2147483647 h 654"/>
                <a:gd name="T16" fmla="*/ 2147483647 w 1230"/>
                <a:gd name="T17" fmla="*/ 2147483647 h 654"/>
                <a:gd name="T18" fmla="*/ 2147483647 w 1230"/>
                <a:gd name="T19" fmla="*/ 2147483647 h 654"/>
                <a:gd name="T20" fmla="*/ 2147483647 w 1230"/>
                <a:gd name="T21" fmla="*/ 2147483647 h 654"/>
                <a:gd name="T22" fmla="*/ 2147483647 w 1230"/>
                <a:gd name="T23" fmla="*/ 2147483647 h 654"/>
                <a:gd name="T24" fmla="*/ 2147483647 w 1230"/>
                <a:gd name="T25" fmla="*/ 0 h 654"/>
                <a:gd name="T26" fmla="*/ 2147483647 w 1230"/>
                <a:gd name="T27" fmla="*/ 2147483647 h 654"/>
                <a:gd name="T28" fmla="*/ 2147483647 w 1230"/>
                <a:gd name="T29" fmla="*/ 2147483647 h 654"/>
                <a:gd name="T30" fmla="*/ 2147483647 w 1230"/>
                <a:gd name="T31" fmla="*/ 2147483647 h 654"/>
                <a:gd name="T32" fmla="*/ 2147483647 w 1230"/>
                <a:gd name="T33" fmla="*/ 2147483647 h 654"/>
                <a:gd name="T34" fmla="*/ 2147483647 w 1230"/>
                <a:gd name="T35" fmla="*/ 2147483647 h 654"/>
                <a:gd name="T36" fmla="*/ 2147483647 w 1230"/>
                <a:gd name="T37" fmla="*/ 2147483647 h 654"/>
                <a:gd name="T38" fmla="*/ 2147483647 w 1230"/>
                <a:gd name="T39" fmla="*/ 2147483647 h 654"/>
                <a:gd name="T40" fmla="*/ 2147483647 w 1230"/>
                <a:gd name="T41" fmla="*/ 2147483647 h 654"/>
                <a:gd name="T42" fmla="*/ 2147483647 w 1230"/>
                <a:gd name="T43" fmla="*/ 2147483647 h 654"/>
                <a:gd name="T44" fmla="*/ 2147483647 w 1230"/>
                <a:gd name="T45" fmla="*/ 2147483647 h 654"/>
                <a:gd name="T46" fmla="*/ 2147483647 w 1230"/>
                <a:gd name="T47" fmla="*/ 2147483647 h 654"/>
                <a:gd name="T48" fmla="*/ 2147483647 w 1230"/>
                <a:gd name="T49" fmla="*/ 2147483647 h 654"/>
                <a:gd name="T50" fmla="*/ 2147483647 w 1230"/>
                <a:gd name="T51" fmla="*/ 2147483647 h 654"/>
                <a:gd name="T52" fmla="*/ 2147483647 w 1230"/>
                <a:gd name="T53" fmla="*/ 2147483647 h 654"/>
                <a:gd name="T54" fmla="*/ 2147483647 w 1230"/>
                <a:gd name="T55" fmla="*/ 2147483647 h 654"/>
                <a:gd name="T56" fmla="*/ 2147483647 w 1230"/>
                <a:gd name="T57" fmla="*/ 2147483647 h 654"/>
                <a:gd name="T58" fmla="*/ 2147483647 w 1230"/>
                <a:gd name="T59" fmla="*/ 2147483647 h 654"/>
                <a:gd name="T60" fmla="*/ 2147483647 w 1230"/>
                <a:gd name="T61" fmla="*/ 2147483647 h 654"/>
                <a:gd name="T62" fmla="*/ 2147483647 w 1230"/>
                <a:gd name="T63" fmla="*/ 2147483647 h 654"/>
                <a:gd name="T64" fmla="*/ 2147483647 w 1230"/>
                <a:gd name="T65" fmla="*/ 2147483647 h 654"/>
                <a:gd name="T66" fmla="*/ 2147483647 w 1230"/>
                <a:gd name="T67" fmla="*/ 2147483647 h 654"/>
                <a:gd name="T68" fmla="*/ 2147483647 w 1230"/>
                <a:gd name="T69" fmla="*/ 2147483647 h 654"/>
                <a:gd name="T70" fmla="*/ 2147483647 w 1230"/>
                <a:gd name="T71" fmla="*/ 2147483647 h 654"/>
                <a:gd name="T72" fmla="*/ 2147483647 w 1230"/>
                <a:gd name="T73" fmla="*/ 2147483647 h 654"/>
                <a:gd name="T74" fmla="*/ 2147483647 w 1230"/>
                <a:gd name="T75" fmla="*/ 2147483647 h 654"/>
                <a:gd name="T76" fmla="*/ 2147483647 w 1230"/>
                <a:gd name="T77" fmla="*/ 2147483647 h 654"/>
                <a:gd name="T78" fmla="*/ 2147483647 w 1230"/>
                <a:gd name="T79" fmla="*/ 2147483647 h 654"/>
                <a:gd name="T80" fmla="*/ 2147483647 w 1230"/>
                <a:gd name="T81" fmla="*/ 2147483647 h 654"/>
                <a:gd name="T82" fmla="*/ 2147483647 w 1230"/>
                <a:gd name="T83" fmla="*/ 2147483647 h 654"/>
                <a:gd name="T84" fmla="*/ 2147483647 w 1230"/>
                <a:gd name="T85" fmla="*/ 2147483647 h 654"/>
                <a:gd name="T86" fmla="*/ 2147483647 w 1230"/>
                <a:gd name="T87" fmla="*/ 2147483647 h 654"/>
                <a:gd name="T88" fmla="*/ 2147483647 w 1230"/>
                <a:gd name="T89" fmla="*/ 2147483647 h 654"/>
                <a:gd name="T90" fmla="*/ 2147483647 w 1230"/>
                <a:gd name="T91" fmla="*/ 2147483647 h 654"/>
                <a:gd name="T92" fmla="*/ 2147483647 w 1230"/>
                <a:gd name="T93" fmla="*/ 2147483647 h 654"/>
                <a:gd name="T94" fmla="*/ 2147483647 w 1230"/>
                <a:gd name="T95" fmla="*/ 2147483647 h 654"/>
                <a:gd name="T96" fmla="*/ 2147483647 w 1230"/>
                <a:gd name="T97" fmla="*/ 2147483647 h 654"/>
                <a:gd name="T98" fmla="*/ 2147483647 w 1230"/>
                <a:gd name="T99" fmla="*/ 2147483647 h 654"/>
                <a:gd name="T100" fmla="*/ 2147483647 w 1230"/>
                <a:gd name="T101" fmla="*/ 2147483647 h 654"/>
                <a:gd name="T102" fmla="*/ 2147483647 w 1230"/>
                <a:gd name="T103" fmla="*/ 2147483647 h 654"/>
                <a:gd name="T104" fmla="*/ 2147483647 w 1230"/>
                <a:gd name="T105" fmla="*/ 2147483647 h 654"/>
                <a:gd name="T106" fmla="*/ 2147483647 w 1230"/>
                <a:gd name="T107" fmla="*/ 2147483647 h 654"/>
                <a:gd name="T108" fmla="*/ 2147483647 w 1230"/>
                <a:gd name="T109" fmla="*/ 2147483647 h 654"/>
                <a:gd name="T110" fmla="*/ 2147483647 w 1230"/>
                <a:gd name="T111" fmla="*/ 2147483647 h 654"/>
                <a:gd name="T112" fmla="*/ 2147483647 w 1230"/>
                <a:gd name="T113" fmla="*/ 2147483647 h 654"/>
                <a:gd name="T114" fmla="*/ 2147483647 w 1230"/>
                <a:gd name="T115" fmla="*/ 2147483647 h 654"/>
                <a:gd name="T116" fmla="*/ 2147483647 w 1230"/>
                <a:gd name="T117" fmla="*/ 2147483647 h 6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30" h="654">
                  <a:moveTo>
                    <a:pt x="0" y="295"/>
                  </a:moveTo>
                  <a:lnTo>
                    <a:pt x="0" y="64"/>
                  </a:lnTo>
                  <a:lnTo>
                    <a:pt x="103" y="88"/>
                  </a:lnTo>
                  <a:lnTo>
                    <a:pt x="95" y="80"/>
                  </a:lnTo>
                  <a:lnTo>
                    <a:pt x="103" y="72"/>
                  </a:lnTo>
                  <a:lnTo>
                    <a:pt x="159" y="48"/>
                  </a:lnTo>
                  <a:lnTo>
                    <a:pt x="119" y="80"/>
                  </a:lnTo>
                  <a:lnTo>
                    <a:pt x="143" y="72"/>
                  </a:lnTo>
                  <a:lnTo>
                    <a:pt x="143" y="80"/>
                  </a:lnTo>
                  <a:lnTo>
                    <a:pt x="191" y="48"/>
                  </a:lnTo>
                  <a:lnTo>
                    <a:pt x="183" y="32"/>
                  </a:lnTo>
                  <a:lnTo>
                    <a:pt x="215" y="72"/>
                  </a:lnTo>
                  <a:lnTo>
                    <a:pt x="247" y="48"/>
                  </a:lnTo>
                  <a:lnTo>
                    <a:pt x="239" y="72"/>
                  </a:lnTo>
                  <a:lnTo>
                    <a:pt x="271" y="56"/>
                  </a:lnTo>
                  <a:lnTo>
                    <a:pt x="335" y="80"/>
                  </a:lnTo>
                  <a:lnTo>
                    <a:pt x="367" y="80"/>
                  </a:lnTo>
                  <a:lnTo>
                    <a:pt x="391" y="96"/>
                  </a:lnTo>
                  <a:lnTo>
                    <a:pt x="367" y="104"/>
                  </a:lnTo>
                  <a:lnTo>
                    <a:pt x="375" y="112"/>
                  </a:lnTo>
                  <a:lnTo>
                    <a:pt x="447" y="104"/>
                  </a:lnTo>
                  <a:lnTo>
                    <a:pt x="471" y="128"/>
                  </a:lnTo>
                  <a:lnTo>
                    <a:pt x="479" y="136"/>
                  </a:lnTo>
                  <a:lnTo>
                    <a:pt x="487" y="128"/>
                  </a:lnTo>
                  <a:lnTo>
                    <a:pt x="471" y="112"/>
                  </a:lnTo>
                  <a:lnTo>
                    <a:pt x="503" y="88"/>
                  </a:lnTo>
                  <a:lnTo>
                    <a:pt x="471" y="96"/>
                  </a:lnTo>
                  <a:lnTo>
                    <a:pt x="463" y="96"/>
                  </a:lnTo>
                  <a:lnTo>
                    <a:pt x="503" y="80"/>
                  </a:lnTo>
                  <a:lnTo>
                    <a:pt x="519" y="96"/>
                  </a:lnTo>
                  <a:lnTo>
                    <a:pt x="551" y="96"/>
                  </a:lnTo>
                  <a:lnTo>
                    <a:pt x="559" y="112"/>
                  </a:lnTo>
                  <a:lnTo>
                    <a:pt x="615" y="112"/>
                  </a:lnTo>
                  <a:lnTo>
                    <a:pt x="615" y="96"/>
                  </a:lnTo>
                  <a:lnTo>
                    <a:pt x="631" y="120"/>
                  </a:lnTo>
                  <a:lnTo>
                    <a:pt x="631" y="104"/>
                  </a:lnTo>
                  <a:lnTo>
                    <a:pt x="623" y="112"/>
                  </a:lnTo>
                  <a:lnTo>
                    <a:pt x="615" y="96"/>
                  </a:lnTo>
                  <a:lnTo>
                    <a:pt x="631" y="96"/>
                  </a:lnTo>
                  <a:lnTo>
                    <a:pt x="638" y="104"/>
                  </a:lnTo>
                  <a:lnTo>
                    <a:pt x="646" y="96"/>
                  </a:lnTo>
                  <a:lnTo>
                    <a:pt x="646" y="120"/>
                  </a:lnTo>
                  <a:lnTo>
                    <a:pt x="654" y="128"/>
                  </a:lnTo>
                  <a:lnTo>
                    <a:pt x="654" y="96"/>
                  </a:lnTo>
                  <a:lnTo>
                    <a:pt x="678" y="88"/>
                  </a:lnTo>
                  <a:lnTo>
                    <a:pt x="678" y="80"/>
                  </a:lnTo>
                  <a:lnTo>
                    <a:pt x="662" y="88"/>
                  </a:lnTo>
                  <a:lnTo>
                    <a:pt x="678" y="72"/>
                  </a:lnTo>
                  <a:lnTo>
                    <a:pt x="638" y="48"/>
                  </a:lnTo>
                  <a:lnTo>
                    <a:pt x="646" y="16"/>
                  </a:lnTo>
                  <a:lnTo>
                    <a:pt x="654" y="16"/>
                  </a:lnTo>
                  <a:lnTo>
                    <a:pt x="662" y="0"/>
                  </a:lnTo>
                  <a:lnTo>
                    <a:pt x="702" y="16"/>
                  </a:lnTo>
                  <a:lnTo>
                    <a:pt x="702" y="24"/>
                  </a:lnTo>
                  <a:lnTo>
                    <a:pt x="718" y="48"/>
                  </a:lnTo>
                  <a:lnTo>
                    <a:pt x="702" y="48"/>
                  </a:lnTo>
                  <a:lnTo>
                    <a:pt x="710" y="56"/>
                  </a:lnTo>
                  <a:lnTo>
                    <a:pt x="702" y="64"/>
                  </a:lnTo>
                  <a:lnTo>
                    <a:pt x="726" y="72"/>
                  </a:lnTo>
                  <a:lnTo>
                    <a:pt x="718" y="72"/>
                  </a:lnTo>
                  <a:lnTo>
                    <a:pt x="734" y="96"/>
                  </a:lnTo>
                  <a:lnTo>
                    <a:pt x="742" y="72"/>
                  </a:lnTo>
                  <a:lnTo>
                    <a:pt x="766" y="80"/>
                  </a:lnTo>
                  <a:lnTo>
                    <a:pt x="766" y="96"/>
                  </a:lnTo>
                  <a:lnTo>
                    <a:pt x="758" y="104"/>
                  </a:lnTo>
                  <a:lnTo>
                    <a:pt x="774" y="128"/>
                  </a:lnTo>
                  <a:lnTo>
                    <a:pt x="782" y="120"/>
                  </a:lnTo>
                  <a:lnTo>
                    <a:pt x="798" y="88"/>
                  </a:lnTo>
                  <a:lnTo>
                    <a:pt x="814" y="80"/>
                  </a:lnTo>
                  <a:lnTo>
                    <a:pt x="806" y="56"/>
                  </a:lnTo>
                  <a:lnTo>
                    <a:pt x="846" y="64"/>
                  </a:lnTo>
                  <a:lnTo>
                    <a:pt x="862" y="80"/>
                  </a:lnTo>
                  <a:lnTo>
                    <a:pt x="854" y="80"/>
                  </a:lnTo>
                  <a:lnTo>
                    <a:pt x="870" y="88"/>
                  </a:lnTo>
                  <a:lnTo>
                    <a:pt x="846" y="96"/>
                  </a:lnTo>
                  <a:lnTo>
                    <a:pt x="862" y="128"/>
                  </a:lnTo>
                  <a:lnTo>
                    <a:pt x="830" y="144"/>
                  </a:lnTo>
                  <a:lnTo>
                    <a:pt x="822" y="136"/>
                  </a:lnTo>
                  <a:lnTo>
                    <a:pt x="830" y="144"/>
                  </a:lnTo>
                  <a:lnTo>
                    <a:pt x="782" y="136"/>
                  </a:lnTo>
                  <a:lnTo>
                    <a:pt x="790" y="152"/>
                  </a:lnTo>
                  <a:lnTo>
                    <a:pt x="782" y="176"/>
                  </a:lnTo>
                  <a:lnTo>
                    <a:pt x="734" y="160"/>
                  </a:lnTo>
                  <a:lnTo>
                    <a:pt x="750" y="176"/>
                  </a:lnTo>
                  <a:lnTo>
                    <a:pt x="782" y="176"/>
                  </a:lnTo>
                  <a:lnTo>
                    <a:pt x="758" y="200"/>
                  </a:lnTo>
                  <a:lnTo>
                    <a:pt x="742" y="200"/>
                  </a:lnTo>
                  <a:lnTo>
                    <a:pt x="726" y="216"/>
                  </a:lnTo>
                  <a:lnTo>
                    <a:pt x="694" y="200"/>
                  </a:lnTo>
                  <a:lnTo>
                    <a:pt x="726" y="216"/>
                  </a:lnTo>
                  <a:lnTo>
                    <a:pt x="726" y="232"/>
                  </a:lnTo>
                  <a:lnTo>
                    <a:pt x="702" y="240"/>
                  </a:lnTo>
                  <a:lnTo>
                    <a:pt x="710" y="240"/>
                  </a:lnTo>
                  <a:lnTo>
                    <a:pt x="702" y="240"/>
                  </a:lnTo>
                  <a:lnTo>
                    <a:pt x="702" y="248"/>
                  </a:lnTo>
                  <a:lnTo>
                    <a:pt x="670" y="264"/>
                  </a:lnTo>
                  <a:lnTo>
                    <a:pt x="662" y="319"/>
                  </a:lnTo>
                  <a:lnTo>
                    <a:pt x="670" y="327"/>
                  </a:lnTo>
                  <a:lnTo>
                    <a:pt x="694" y="319"/>
                  </a:lnTo>
                  <a:lnTo>
                    <a:pt x="702" y="359"/>
                  </a:lnTo>
                  <a:lnTo>
                    <a:pt x="718" y="359"/>
                  </a:lnTo>
                  <a:lnTo>
                    <a:pt x="750" y="367"/>
                  </a:lnTo>
                  <a:lnTo>
                    <a:pt x="806" y="399"/>
                  </a:lnTo>
                  <a:lnTo>
                    <a:pt x="798" y="407"/>
                  </a:lnTo>
                  <a:lnTo>
                    <a:pt x="806" y="399"/>
                  </a:lnTo>
                  <a:lnTo>
                    <a:pt x="854" y="407"/>
                  </a:lnTo>
                  <a:lnTo>
                    <a:pt x="854" y="447"/>
                  </a:lnTo>
                  <a:lnTo>
                    <a:pt x="862" y="463"/>
                  </a:lnTo>
                  <a:lnTo>
                    <a:pt x="854" y="471"/>
                  </a:lnTo>
                  <a:lnTo>
                    <a:pt x="870" y="479"/>
                  </a:lnTo>
                  <a:lnTo>
                    <a:pt x="870" y="487"/>
                  </a:lnTo>
                  <a:lnTo>
                    <a:pt x="886" y="479"/>
                  </a:lnTo>
                  <a:lnTo>
                    <a:pt x="910" y="463"/>
                  </a:lnTo>
                  <a:lnTo>
                    <a:pt x="902" y="455"/>
                  </a:lnTo>
                  <a:lnTo>
                    <a:pt x="886" y="415"/>
                  </a:lnTo>
                  <a:lnTo>
                    <a:pt x="934" y="375"/>
                  </a:lnTo>
                  <a:lnTo>
                    <a:pt x="926" y="375"/>
                  </a:lnTo>
                  <a:lnTo>
                    <a:pt x="918" y="335"/>
                  </a:lnTo>
                  <a:lnTo>
                    <a:pt x="902" y="319"/>
                  </a:lnTo>
                  <a:lnTo>
                    <a:pt x="926" y="303"/>
                  </a:lnTo>
                  <a:lnTo>
                    <a:pt x="918" y="295"/>
                  </a:lnTo>
                  <a:lnTo>
                    <a:pt x="918" y="279"/>
                  </a:lnTo>
                  <a:lnTo>
                    <a:pt x="910" y="279"/>
                  </a:lnTo>
                  <a:lnTo>
                    <a:pt x="918" y="256"/>
                  </a:lnTo>
                  <a:lnTo>
                    <a:pt x="910" y="248"/>
                  </a:lnTo>
                  <a:lnTo>
                    <a:pt x="910" y="240"/>
                  </a:lnTo>
                  <a:lnTo>
                    <a:pt x="950" y="248"/>
                  </a:lnTo>
                  <a:lnTo>
                    <a:pt x="966" y="248"/>
                  </a:lnTo>
                  <a:lnTo>
                    <a:pt x="1006" y="256"/>
                  </a:lnTo>
                  <a:lnTo>
                    <a:pt x="1006" y="271"/>
                  </a:lnTo>
                  <a:lnTo>
                    <a:pt x="1030" y="271"/>
                  </a:lnTo>
                  <a:lnTo>
                    <a:pt x="1038" y="295"/>
                  </a:lnTo>
                  <a:lnTo>
                    <a:pt x="1014" y="295"/>
                  </a:lnTo>
                  <a:lnTo>
                    <a:pt x="1030" y="303"/>
                  </a:lnTo>
                  <a:lnTo>
                    <a:pt x="1038" y="311"/>
                  </a:lnTo>
                  <a:lnTo>
                    <a:pt x="1022" y="335"/>
                  </a:lnTo>
                  <a:lnTo>
                    <a:pt x="1054" y="319"/>
                  </a:lnTo>
                  <a:lnTo>
                    <a:pt x="1054" y="335"/>
                  </a:lnTo>
                  <a:lnTo>
                    <a:pt x="1038" y="351"/>
                  </a:lnTo>
                  <a:lnTo>
                    <a:pt x="1054" y="327"/>
                  </a:lnTo>
                  <a:lnTo>
                    <a:pt x="1062" y="343"/>
                  </a:lnTo>
                  <a:lnTo>
                    <a:pt x="1078" y="319"/>
                  </a:lnTo>
                  <a:lnTo>
                    <a:pt x="1086" y="335"/>
                  </a:lnTo>
                  <a:lnTo>
                    <a:pt x="1094" y="303"/>
                  </a:lnTo>
                  <a:lnTo>
                    <a:pt x="1102" y="295"/>
                  </a:lnTo>
                  <a:lnTo>
                    <a:pt x="1118" y="311"/>
                  </a:lnTo>
                  <a:lnTo>
                    <a:pt x="1110" y="319"/>
                  </a:lnTo>
                  <a:lnTo>
                    <a:pt x="1118" y="319"/>
                  </a:lnTo>
                  <a:lnTo>
                    <a:pt x="1126" y="327"/>
                  </a:lnTo>
                  <a:lnTo>
                    <a:pt x="1118" y="327"/>
                  </a:lnTo>
                  <a:lnTo>
                    <a:pt x="1134" y="335"/>
                  </a:lnTo>
                  <a:lnTo>
                    <a:pt x="1118" y="343"/>
                  </a:lnTo>
                  <a:lnTo>
                    <a:pt x="1134" y="335"/>
                  </a:lnTo>
                  <a:lnTo>
                    <a:pt x="1150" y="351"/>
                  </a:lnTo>
                  <a:lnTo>
                    <a:pt x="1134" y="351"/>
                  </a:lnTo>
                  <a:lnTo>
                    <a:pt x="1158" y="359"/>
                  </a:lnTo>
                  <a:lnTo>
                    <a:pt x="1126" y="367"/>
                  </a:lnTo>
                  <a:lnTo>
                    <a:pt x="1150" y="367"/>
                  </a:lnTo>
                  <a:lnTo>
                    <a:pt x="1150" y="375"/>
                  </a:lnTo>
                  <a:lnTo>
                    <a:pt x="1166" y="383"/>
                  </a:lnTo>
                  <a:lnTo>
                    <a:pt x="1182" y="407"/>
                  </a:lnTo>
                  <a:lnTo>
                    <a:pt x="1190" y="399"/>
                  </a:lnTo>
                  <a:lnTo>
                    <a:pt x="1206" y="415"/>
                  </a:lnTo>
                  <a:lnTo>
                    <a:pt x="1158" y="431"/>
                  </a:lnTo>
                  <a:lnTo>
                    <a:pt x="1166" y="439"/>
                  </a:lnTo>
                  <a:lnTo>
                    <a:pt x="1214" y="423"/>
                  </a:lnTo>
                  <a:lnTo>
                    <a:pt x="1214" y="439"/>
                  </a:lnTo>
                  <a:lnTo>
                    <a:pt x="1230" y="431"/>
                  </a:lnTo>
                  <a:lnTo>
                    <a:pt x="1230" y="439"/>
                  </a:lnTo>
                  <a:lnTo>
                    <a:pt x="1222" y="439"/>
                  </a:lnTo>
                  <a:lnTo>
                    <a:pt x="1230" y="463"/>
                  </a:lnTo>
                  <a:lnTo>
                    <a:pt x="1174" y="503"/>
                  </a:lnTo>
                  <a:lnTo>
                    <a:pt x="1078" y="503"/>
                  </a:lnTo>
                  <a:lnTo>
                    <a:pt x="1046" y="535"/>
                  </a:lnTo>
                  <a:lnTo>
                    <a:pt x="1014" y="567"/>
                  </a:lnTo>
                  <a:lnTo>
                    <a:pt x="1046" y="535"/>
                  </a:lnTo>
                  <a:lnTo>
                    <a:pt x="1094" y="519"/>
                  </a:lnTo>
                  <a:lnTo>
                    <a:pt x="1110" y="535"/>
                  </a:lnTo>
                  <a:lnTo>
                    <a:pt x="1078" y="543"/>
                  </a:lnTo>
                  <a:lnTo>
                    <a:pt x="1102" y="551"/>
                  </a:lnTo>
                  <a:lnTo>
                    <a:pt x="1094" y="559"/>
                  </a:lnTo>
                  <a:lnTo>
                    <a:pt x="1110" y="582"/>
                  </a:lnTo>
                  <a:lnTo>
                    <a:pt x="1158" y="590"/>
                  </a:lnTo>
                  <a:lnTo>
                    <a:pt x="1166" y="567"/>
                  </a:lnTo>
                  <a:lnTo>
                    <a:pt x="1166" y="582"/>
                  </a:lnTo>
                  <a:lnTo>
                    <a:pt x="1174" y="582"/>
                  </a:lnTo>
                  <a:lnTo>
                    <a:pt x="1158" y="590"/>
                  </a:lnTo>
                  <a:lnTo>
                    <a:pt x="1110" y="606"/>
                  </a:lnTo>
                  <a:lnTo>
                    <a:pt x="1094" y="630"/>
                  </a:lnTo>
                  <a:lnTo>
                    <a:pt x="1086" y="606"/>
                  </a:lnTo>
                  <a:lnTo>
                    <a:pt x="1118" y="590"/>
                  </a:lnTo>
                  <a:lnTo>
                    <a:pt x="1102" y="590"/>
                  </a:lnTo>
                  <a:lnTo>
                    <a:pt x="1102" y="582"/>
                  </a:lnTo>
                  <a:lnTo>
                    <a:pt x="1070" y="590"/>
                  </a:lnTo>
                  <a:lnTo>
                    <a:pt x="1062" y="590"/>
                  </a:lnTo>
                  <a:lnTo>
                    <a:pt x="1062" y="567"/>
                  </a:lnTo>
                  <a:lnTo>
                    <a:pt x="1038" y="559"/>
                  </a:lnTo>
                  <a:lnTo>
                    <a:pt x="1022" y="590"/>
                  </a:lnTo>
                  <a:lnTo>
                    <a:pt x="942" y="606"/>
                  </a:lnTo>
                  <a:lnTo>
                    <a:pt x="894" y="630"/>
                  </a:lnTo>
                  <a:lnTo>
                    <a:pt x="886" y="638"/>
                  </a:lnTo>
                  <a:lnTo>
                    <a:pt x="894" y="638"/>
                  </a:lnTo>
                  <a:lnTo>
                    <a:pt x="902" y="646"/>
                  </a:lnTo>
                  <a:lnTo>
                    <a:pt x="830" y="654"/>
                  </a:lnTo>
                  <a:lnTo>
                    <a:pt x="846" y="646"/>
                  </a:lnTo>
                  <a:lnTo>
                    <a:pt x="846" y="638"/>
                  </a:lnTo>
                  <a:lnTo>
                    <a:pt x="862" y="630"/>
                  </a:lnTo>
                  <a:lnTo>
                    <a:pt x="862" y="590"/>
                  </a:lnTo>
                  <a:lnTo>
                    <a:pt x="870" y="606"/>
                  </a:lnTo>
                  <a:lnTo>
                    <a:pt x="886" y="598"/>
                  </a:lnTo>
                  <a:lnTo>
                    <a:pt x="870" y="582"/>
                  </a:lnTo>
                  <a:lnTo>
                    <a:pt x="814" y="575"/>
                  </a:lnTo>
                  <a:lnTo>
                    <a:pt x="806" y="543"/>
                  </a:lnTo>
                  <a:lnTo>
                    <a:pt x="798" y="543"/>
                  </a:lnTo>
                  <a:lnTo>
                    <a:pt x="790" y="535"/>
                  </a:lnTo>
                  <a:lnTo>
                    <a:pt x="782" y="535"/>
                  </a:lnTo>
                  <a:lnTo>
                    <a:pt x="766" y="527"/>
                  </a:lnTo>
                  <a:lnTo>
                    <a:pt x="742" y="543"/>
                  </a:lnTo>
                  <a:lnTo>
                    <a:pt x="670" y="535"/>
                  </a:lnTo>
                  <a:lnTo>
                    <a:pt x="662" y="519"/>
                  </a:lnTo>
                  <a:lnTo>
                    <a:pt x="662" y="527"/>
                  </a:lnTo>
                  <a:lnTo>
                    <a:pt x="263" y="527"/>
                  </a:lnTo>
                  <a:lnTo>
                    <a:pt x="263" y="511"/>
                  </a:lnTo>
                  <a:lnTo>
                    <a:pt x="239" y="511"/>
                  </a:lnTo>
                  <a:lnTo>
                    <a:pt x="239" y="495"/>
                  </a:lnTo>
                  <a:lnTo>
                    <a:pt x="191" y="479"/>
                  </a:lnTo>
                  <a:lnTo>
                    <a:pt x="199" y="479"/>
                  </a:lnTo>
                  <a:lnTo>
                    <a:pt x="191" y="455"/>
                  </a:lnTo>
                  <a:lnTo>
                    <a:pt x="175" y="455"/>
                  </a:lnTo>
                  <a:lnTo>
                    <a:pt x="151" y="423"/>
                  </a:lnTo>
                  <a:lnTo>
                    <a:pt x="159" y="407"/>
                  </a:lnTo>
                  <a:lnTo>
                    <a:pt x="159" y="383"/>
                  </a:lnTo>
                  <a:lnTo>
                    <a:pt x="135" y="367"/>
                  </a:lnTo>
                  <a:lnTo>
                    <a:pt x="71" y="303"/>
                  </a:lnTo>
                  <a:lnTo>
                    <a:pt x="47" y="319"/>
                  </a:lnTo>
                  <a:lnTo>
                    <a:pt x="39" y="303"/>
                  </a:lnTo>
                  <a:lnTo>
                    <a:pt x="23" y="295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4" name="Freeform 18"/>
            <p:cNvSpPr>
              <a:spLocks noChangeAspect="1"/>
            </p:cNvSpPr>
            <p:nvPr/>
          </p:nvSpPr>
          <p:spPr bwMode="auto">
            <a:xfrm>
              <a:off x="4006" y="816"/>
              <a:ext cx="1426" cy="949"/>
            </a:xfrm>
            <a:custGeom>
              <a:avLst/>
              <a:gdLst>
                <a:gd name="T0" fmla="*/ 2147483647 w 1230"/>
                <a:gd name="T1" fmla="*/ 2147483647 h 654"/>
                <a:gd name="T2" fmla="*/ 2147483647 w 1230"/>
                <a:gd name="T3" fmla="*/ 2147483647 h 654"/>
                <a:gd name="T4" fmla="*/ 2147483647 w 1230"/>
                <a:gd name="T5" fmla="*/ 2147483647 h 654"/>
                <a:gd name="T6" fmla="*/ 2147483647 w 1230"/>
                <a:gd name="T7" fmla="*/ 2147483647 h 654"/>
                <a:gd name="T8" fmla="*/ 2147483647 w 1230"/>
                <a:gd name="T9" fmla="*/ 2147483647 h 654"/>
                <a:gd name="T10" fmla="*/ 2147483647 w 1230"/>
                <a:gd name="T11" fmla="*/ 2147483647 h 654"/>
                <a:gd name="T12" fmla="*/ 2147483647 w 1230"/>
                <a:gd name="T13" fmla="*/ 2147483647 h 654"/>
                <a:gd name="T14" fmla="*/ 2147483647 w 1230"/>
                <a:gd name="T15" fmla="*/ 2147483647 h 654"/>
                <a:gd name="T16" fmla="*/ 2147483647 w 1230"/>
                <a:gd name="T17" fmla="*/ 2147483647 h 654"/>
                <a:gd name="T18" fmla="*/ 2147483647 w 1230"/>
                <a:gd name="T19" fmla="*/ 2147483647 h 654"/>
                <a:gd name="T20" fmla="*/ 2147483647 w 1230"/>
                <a:gd name="T21" fmla="*/ 2147483647 h 654"/>
                <a:gd name="T22" fmla="*/ 2147483647 w 1230"/>
                <a:gd name="T23" fmla="*/ 2147483647 h 654"/>
                <a:gd name="T24" fmla="*/ 2147483647 w 1230"/>
                <a:gd name="T25" fmla="*/ 0 h 654"/>
                <a:gd name="T26" fmla="*/ 2147483647 w 1230"/>
                <a:gd name="T27" fmla="*/ 2147483647 h 654"/>
                <a:gd name="T28" fmla="*/ 2147483647 w 1230"/>
                <a:gd name="T29" fmla="*/ 2147483647 h 654"/>
                <a:gd name="T30" fmla="*/ 2147483647 w 1230"/>
                <a:gd name="T31" fmla="*/ 2147483647 h 654"/>
                <a:gd name="T32" fmla="*/ 2147483647 w 1230"/>
                <a:gd name="T33" fmla="*/ 2147483647 h 654"/>
                <a:gd name="T34" fmla="*/ 2147483647 w 1230"/>
                <a:gd name="T35" fmla="*/ 2147483647 h 654"/>
                <a:gd name="T36" fmla="*/ 2147483647 w 1230"/>
                <a:gd name="T37" fmla="*/ 2147483647 h 654"/>
                <a:gd name="T38" fmla="*/ 2147483647 w 1230"/>
                <a:gd name="T39" fmla="*/ 2147483647 h 654"/>
                <a:gd name="T40" fmla="*/ 2147483647 w 1230"/>
                <a:gd name="T41" fmla="*/ 2147483647 h 654"/>
                <a:gd name="T42" fmla="*/ 2147483647 w 1230"/>
                <a:gd name="T43" fmla="*/ 2147483647 h 654"/>
                <a:gd name="T44" fmla="*/ 2147483647 w 1230"/>
                <a:gd name="T45" fmla="*/ 2147483647 h 654"/>
                <a:gd name="T46" fmla="*/ 2147483647 w 1230"/>
                <a:gd name="T47" fmla="*/ 2147483647 h 654"/>
                <a:gd name="T48" fmla="*/ 2147483647 w 1230"/>
                <a:gd name="T49" fmla="*/ 2147483647 h 654"/>
                <a:gd name="T50" fmla="*/ 2147483647 w 1230"/>
                <a:gd name="T51" fmla="*/ 2147483647 h 654"/>
                <a:gd name="T52" fmla="*/ 2147483647 w 1230"/>
                <a:gd name="T53" fmla="*/ 2147483647 h 654"/>
                <a:gd name="T54" fmla="*/ 2147483647 w 1230"/>
                <a:gd name="T55" fmla="*/ 2147483647 h 654"/>
                <a:gd name="T56" fmla="*/ 2147483647 w 1230"/>
                <a:gd name="T57" fmla="*/ 2147483647 h 654"/>
                <a:gd name="T58" fmla="*/ 2147483647 w 1230"/>
                <a:gd name="T59" fmla="*/ 2147483647 h 654"/>
                <a:gd name="T60" fmla="*/ 2147483647 w 1230"/>
                <a:gd name="T61" fmla="*/ 2147483647 h 654"/>
                <a:gd name="T62" fmla="*/ 2147483647 w 1230"/>
                <a:gd name="T63" fmla="*/ 2147483647 h 654"/>
                <a:gd name="T64" fmla="*/ 2147483647 w 1230"/>
                <a:gd name="T65" fmla="*/ 2147483647 h 654"/>
                <a:gd name="T66" fmla="*/ 2147483647 w 1230"/>
                <a:gd name="T67" fmla="*/ 2147483647 h 654"/>
                <a:gd name="T68" fmla="*/ 2147483647 w 1230"/>
                <a:gd name="T69" fmla="*/ 2147483647 h 654"/>
                <a:gd name="T70" fmla="*/ 2147483647 w 1230"/>
                <a:gd name="T71" fmla="*/ 2147483647 h 654"/>
                <a:gd name="T72" fmla="*/ 2147483647 w 1230"/>
                <a:gd name="T73" fmla="*/ 2147483647 h 654"/>
                <a:gd name="T74" fmla="*/ 2147483647 w 1230"/>
                <a:gd name="T75" fmla="*/ 2147483647 h 654"/>
                <a:gd name="T76" fmla="*/ 2147483647 w 1230"/>
                <a:gd name="T77" fmla="*/ 2147483647 h 654"/>
                <a:gd name="T78" fmla="*/ 2147483647 w 1230"/>
                <a:gd name="T79" fmla="*/ 2147483647 h 654"/>
                <a:gd name="T80" fmla="*/ 2147483647 w 1230"/>
                <a:gd name="T81" fmla="*/ 2147483647 h 654"/>
                <a:gd name="T82" fmla="*/ 2147483647 w 1230"/>
                <a:gd name="T83" fmla="*/ 2147483647 h 654"/>
                <a:gd name="T84" fmla="*/ 2147483647 w 1230"/>
                <a:gd name="T85" fmla="*/ 2147483647 h 654"/>
                <a:gd name="T86" fmla="*/ 2147483647 w 1230"/>
                <a:gd name="T87" fmla="*/ 2147483647 h 654"/>
                <a:gd name="T88" fmla="*/ 2147483647 w 1230"/>
                <a:gd name="T89" fmla="*/ 2147483647 h 654"/>
                <a:gd name="T90" fmla="*/ 2147483647 w 1230"/>
                <a:gd name="T91" fmla="*/ 2147483647 h 654"/>
                <a:gd name="T92" fmla="*/ 2147483647 w 1230"/>
                <a:gd name="T93" fmla="*/ 2147483647 h 654"/>
                <a:gd name="T94" fmla="*/ 2147483647 w 1230"/>
                <a:gd name="T95" fmla="*/ 2147483647 h 654"/>
                <a:gd name="T96" fmla="*/ 2147483647 w 1230"/>
                <a:gd name="T97" fmla="*/ 2147483647 h 654"/>
                <a:gd name="T98" fmla="*/ 2147483647 w 1230"/>
                <a:gd name="T99" fmla="*/ 2147483647 h 654"/>
                <a:gd name="T100" fmla="*/ 2147483647 w 1230"/>
                <a:gd name="T101" fmla="*/ 2147483647 h 654"/>
                <a:gd name="T102" fmla="*/ 2147483647 w 1230"/>
                <a:gd name="T103" fmla="*/ 2147483647 h 654"/>
                <a:gd name="T104" fmla="*/ 2147483647 w 1230"/>
                <a:gd name="T105" fmla="*/ 2147483647 h 654"/>
                <a:gd name="T106" fmla="*/ 2147483647 w 1230"/>
                <a:gd name="T107" fmla="*/ 2147483647 h 654"/>
                <a:gd name="T108" fmla="*/ 2147483647 w 1230"/>
                <a:gd name="T109" fmla="*/ 2147483647 h 654"/>
                <a:gd name="T110" fmla="*/ 2147483647 w 1230"/>
                <a:gd name="T111" fmla="*/ 2147483647 h 654"/>
                <a:gd name="T112" fmla="*/ 2147483647 w 1230"/>
                <a:gd name="T113" fmla="*/ 2147483647 h 654"/>
                <a:gd name="T114" fmla="*/ 2147483647 w 1230"/>
                <a:gd name="T115" fmla="*/ 2147483647 h 654"/>
                <a:gd name="T116" fmla="*/ 2147483647 w 1230"/>
                <a:gd name="T117" fmla="*/ 2147483647 h 6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30" h="654">
                  <a:moveTo>
                    <a:pt x="0" y="295"/>
                  </a:moveTo>
                  <a:lnTo>
                    <a:pt x="0" y="64"/>
                  </a:lnTo>
                  <a:lnTo>
                    <a:pt x="103" y="88"/>
                  </a:lnTo>
                  <a:lnTo>
                    <a:pt x="95" y="80"/>
                  </a:lnTo>
                  <a:lnTo>
                    <a:pt x="103" y="72"/>
                  </a:lnTo>
                  <a:lnTo>
                    <a:pt x="159" y="48"/>
                  </a:lnTo>
                  <a:lnTo>
                    <a:pt x="119" y="80"/>
                  </a:lnTo>
                  <a:lnTo>
                    <a:pt x="143" y="72"/>
                  </a:lnTo>
                  <a:lnTo>
                    <a:pt x="143" y="80"/>
                  </a:lnTo>
                  <a:lnTo>
                    <a:pt x="191" y="48"/>
                  </a:lnTo>
                  <a:lnTo>
                    <a:pt x="183" y="32"/>
                  </a:lnTo>
                  <a:lnTo>
                    <a:pt x="215" y="72"/>
                  </a:lnTo>
                  <a:lnTo>
                    <a:pt x="247" y="48"/>
                  </a:lnTo>
                  <a:lnTo>
                    <a:pt x="239" y="72"/>
                  </a:lnTo>
                  <a:lnTo>
                    <a:pt x="271" y="56"/>
                  </a:lnTo>
                  <a:lnTo>
                    <a:pt x="335" y="80"/>
                  </a:lnTo>
                  <a:lnTo>
                    <a:pt x="367" y="80"/>
                  </a:lnTo>
                  <a:lnTo>
                    <a:pt x="391" y="96"/>
                  </a:lnTo>
                  <a:lnTo>
                    <a:pt x="367" y="104"/>
                  </a:lnTo>
                  <a:lnTo>
                    <a:pt x="375" y="112"/>
                  </a:lnTo>
                  <a:lnTo>
                    <a:pt x="447" y="104"/>
                  </a:lnTo>
                  <a:lnTo>
                    <a:pt x="471" y="128"/>
                  </a:lnTo>
                  <a:lnTo>
                    <a:pt x="479" y="136"/>
                  </a:lnTo>
                  <a:lnTo>
                    <a:pt x="487" y="128"/>
                  </a:lnTo>
                  <a:lnTo>
                    <a:pt x="471" y="112"/>
                  </a:lnTo>
                  <a:lnTo>
                    <a:pt x="503" y="88"/>
                  </a:lnTo>
                  <a:lnTo>
                    <a:pt x="471" y="96"/>
                  </a:lnTo>
                  <a:lnTo>
                    <a:pt x="463" y="96"/>
                  </a:lnTo>
                  <a:lnTo>
                    <a:pt x="503" y="80"/>
                  </a:lnTo>
                  <a:lnTo>
                    <a:pt x="519" y="96"/>
                  </a:lnTo>
                  <a:lnTo>
                    <a:pt x="551" y="96"/>
                  </a:lnTo>
                  <a:lnTo>
                    <a:pt x="559" y="112"/>
                  </a:lnTo>
                  <a:lnTo>
                    <a:pt x="615" y="112"/>
                  </a:lnTo>
                  <a:lnTo>
                    <a:pt x="615" y="96"/>
                  </a:lnTo>
                  <a:lnTo>
                    <a:pt x="631" y="120"/>
                  </a:lnTo>
                  <a:lnTo>
                    <a:pt x="631" y="104"/>
                  </a:lnTo>
                  <a:lnTo>
                    <a:pt x="623" y="112"/>
                  </a:lnTo>
                  <a:lnTo>
                    <a:pt x="615" y="96"/>
                  </a:lnTo>
                  <a:lnTo>
                    <a:pt x="631" y="96"/>
                  </a:lnTo>
                  <a:lnTo>
                    <a:pt x="638" y="104"/>
                  </a:lnTo>
                  <a:lnTo>
                    <a:pt x="646" y="96"/>
                  </a:lnTo>
                  <a:lnTo>
                    <a:pt x="646" y="120"/>
                  </a:lnTo>
                  <a:lnTo>
                    <a:pt x="654" y="128"/>
                  </a:lnTo>
                  <a:lnTo>
                    <a:pt x="654" y="96"/>
                  </a:lnTo>
                  <a:lnTo>
                    <a:pt x="678" y="88"/>
                  </a:lnTo>
                  <a:lnTo>
                    <a:pt x="678" y="80"/>
                  </a:lnTo>
                  <a:lnTo>
                    <a:pt x="662" y="88"/>
                  </a:lnTo>
                  <a:lnTo>
                    <a:pt x="678" y="72"/>
                  </a:lnTo>
                  <a:lnTo>
                    <a:pt x="638" y="48"/>
                  </a:lnTo>
                  <a:lnTo>
                    <a:pt x="646" y="16"/>
                  </a:lnTo>
                  <a:lnTo>
                    <a:pt x="654" y="16"/>
                  </a:lnTo>
                  <a:lnTo>
                    <a:pt x="662" y="0"/>
                  </a:lnTo>
                  <a:lnTo>
                    <a:pt x="702" y="16"/>
                  </a:lnTo>
                  <a:lnTo>
                    <a:pt x="702" y="24"/>
                  </a:lnTo>
                  <a:lnTo>
                    <a:pt x="718" y="48"/>
                  </a:lnTo>
                  <a:lnTo>
                    <a:pt x="702" y="48"/>
                  </a:lnTo>
                  <a:lnTo>
                    <a:pt x="710" y="56"/>
                  </a:lnTo>
                  <a:lnTo>
                    <a:pt x="702" y="64"/>
                  </a:lnTo>
                  <a:lnTo>
                    <a:pt x="726" y="72"/>
                  </a:lnTo>
                  <a:lnTo>
                    <a:pt x="718" y="72"/>
                  </a:lnTo>
                  <a:lnTo>
                    <a:pt x="734" y="96"/>
                  </a:lnTo>
                  <a:lnTo>
                    <a:pt x="742" y="72"/>
                  </a:lnTo>
                  <a:lnTo>
                    <a:pt x="766" y="80"/>
                  </a:lnTo>
                  <a:lnTo>
                    <a:pt x="766" y="96"/>
                  </a:lnTo>
                  <a:lnTo>
                    <a:pt x="758" y="104"/>
                  </a:lnTo>
                  <a:lnTo>
                    <a:pt x="774" y="128"/>
                  </a:lnTo>
                  <a:lnTo>
                    <a:pt x="782" y="120"/>
                  </a:lnTo>
                  <a:lnTo>
                    <a:pt x="798" y="88"/>
                  </a:lnTo>
                  <a:lnTo>
                    <a:pt x="814" y="80"/>
                  </a:lnTo>
                  <a:lnTo>
                    <a:pt x="806" y="56"/>
                  </a:lnTo>
                  <a:lnTo>
                    <a:pt x="846" y="64"/>
                  </a:lnTo>
                  <a:lnTo>
                    <a:pt x="862" y="80"/>
                  </a:lnTo>
                  <a:lnTo>
                    <a:pt x="854" y="80"/>
                  </a:lnTo>
                  <a:lnTo>
                    <a:pt x="870" y="88"/>
                  </a:lnTo>
                  <a:lnTo>
                    <a:pt x="846" y="96"/>
                  </a:lnTo>
                  <a:lnTo>
                    <a:pt x="862" y="128"/>
                  </a:lnTo>
                  <a:lnTo>
                    <a:pt x="830" y="144"/>
                  </a:lnTo>
                  <a:lnTo>
                    <a:pt x="822" y="136"/>
                  </a:lnTo>
                  <a:lnTo>
                    <a:pt x="830" y="144"/>
                  </a:lnTo>
                  <a:lnTo>
                    <a:pt x="782" y="136"/>
                  </a:lnTo>
                  <a:lnTo>
                    <a:pt x="790" y="152"/>
                  </a:lnTo>
                  <a:lnTo>
                    <a:pt x="782" y="176"/>
                  </a:lnTo>
                  <a:lnTo>
                    <a:pt x="734" y="160"/>
                  </a:lnTo>
                  <a:lnTo>
                    <a:pt x="750" y="176"/>
                  </a:lnTo>
                  <a:lnTo>
                    <a:pt x="782" y="176"/>
                  </a:lnTo>
                  <a:lnTo>
                    <a:pt x="758" y="200"/>
                  </a:lnTo>
                  <a:lnTo>
                    <a:pt x="742" y="200"/>
                  </a:lnTo>
                  <a:lnTo>
                    <a:pt x="726" y="216"/>
                  </a:lnTo>
                  <a:lnTo>
                    <a:pt x="694" y="200"/>
                  </a:lnTo>
                  <a:lnTo>
                    <a:pt x="726" y="216"/>
                  </a:lnTo>
                  <a:lnTo>
                    <a:pt x="726" y="232"/>
                  </a:lnTo>
                  <a:lnTo>
                    <a:pt x="702" y="240"/>
                  </a:lnTo>
                  <a:lnTo>
                    <a:pt x="710" y="240"/>
                  </a:lnTo>
                  <a:lnTo>
                    <a:pt x="702" y="240"/>
                  </a:lnTo>
                  <a:lnTo>
                    <a:pt x="702" y="248"/>
                  </a:lnTo>
                  <a:lnTo>
                    <a:pt x="670" y="264"/>
                  </a:lnTo>
                  <a:lnTo>
                    <a:pt x="662" y="319"/>
                  </a:lnTo>
                  <a:lnTo>
                    <a:pt x="670" y="327"/>
                  </a:lnTo>
                  <a:lnTo>
                    <a:pt x="694" y="319"/>
                  </a:lnTo>
                  <a:lnTo>
                    <a:pt x="702" y="359"/>
                  </a:lnTo>
                  <a:lnTo>
                    <a:pt x="718" y="359"/>
                  </a:lnTo>
                  <a:lnTo>
                    <a:pt x="750" y="367"/>
                  </a:lnTo>
                  <a:lnTo>
                    <a:pt x="806" y="399"/>
                  </a:lnTo>
                  <a:lnTo>
                    <a:pt x="798" y="407"/>
                  </a:lnTo>
                  <a:lnTo>
                    <a:pt x="806" y="399"/>
                  </a:lnTo>
                  <a:lnTo>
                    <a:pt x="854" y="407"/>
                  </a:lnTo>
                  <a:lnTo>
                    <a:pt x="854" y="447"/>
                  </a:lnTo>
                  <a:lnTo>
                    <a:pt x="862" y="463"/>
                  </a:lnTo>
                  <a:lnTo>
                    <a:pt x="854" y="471"/>
                  </a:lnTo>
                  <a:lnTo>
                    <a:pt x="870" y="479"/>
                  </a:lnTo>
                  <a:lnTo>
                    <a:pt x="870" y="487"/>
                  </a:lnTo>
                  <a:lnTo>
                    <a:pt x="886" y="479"/>
                  </a:lnTo>
                  <a:lnTo>
                    <a:pt x="910" y="463"/>
                  </a:lnTo>
                  <a:lnTo>
                    <a:pt x="902" y="455"/>
                  </a:lnTo>
                  <a:lnTo>
                    <a:pt x="886" y="415"/>
                  </a:lnTo>
                  <a:lnTo>
                    <a:pt x="934" y="375"/>
                  </a:lnTo>
                  <a:lnTo>
                    <a:pt x="926" y="375"/>
                  </a:lnTo>
                  <a:lnTo>
                    <a:pt x="918" y="335"/>
                  </a:lnTo>
                  <a:lnTo>
                    <a:pt x="902" y="319"/>
                  </a:lnTo>
                  <a:lnTo>
                    <a:pt x="926" y="303"/>
                  </a:lnTo>
                  <a:lnTo>
                    <a:pt x="918" y="295"/>
                  </a:lnTo>
                  <a:lnTo>
                    <a:pt x="918" y="279"/>
                  </a:lnTo>
                  <a:lnTo>
                    <a:pt x="910" y="279"/>
                  </a:lnTo>
                  <a:lnTo>
                    <a:pt x="918" y="256"/>
                  </a:lnTo>
                  <a:lnTo>
                    <a:pt x="910" y="248"/>
                  </a:lnTo>
                  <a:lnTo>
                    <a:pt x="910" y="240"/>
                  </a:lnTo>
                  <a:lnTo>
                    <a:pt x="950" y="248"/>
                  </a:lnTo>
                  <a:lnTo>
                    <a:pt x="966" y="248"/>
                  </a:lnTo>
                  <a:lnTo>
                    <a:pt x="1006" y="256"/>
                  </a:lnTo>
                  <a:lnTo>
                    <a:pt x="1006" y="271"/>
                  </a:lnTo>
                  <a:lnTo>
                    <a:pt x="1030" y="271"/>
                  </a:lnTo>
                  <a:lnTo>
                    <a:pt x="1038" y="295"/>
                  </a:lnTo>
                  <a:lnTo>
                    <a:pt x="1014" y="295"/>
                  </a:lnTo>
                  <a:lnTo>
                    <a:pt x="1030" y="303"/>
                  </a:lnTo>
                  <a:lnTo>
                    <a:pt x="1038" y="311"/>
                  </a:lnTo>
                  <a:lnTo>
                    <a:pt x="1022" y="335"/>
                  </a:lnTo>
                  <a:lnTo>
                    <a:pt x="1054" y="319"/>
                  </a:lnTo>
                  <a:lnTo>
                    <a:pt x="1054" y="335"/>
                  </a:lnTo>
                  <a:lnTo>
                    <a:pt x="1038" y="351"/>
                  </a:lnTo>
                  <a:lnTo>
                    <a:pt x="1054" y="327"/>
                  </a:lnTo>
                  <a:lnTo>
                    <a:pt x="1062" y="343"/>
                  </a:lnTo>
                  <a:lnTo>
                    <a:pt x="1078" y="319"/>
                  </a:lnTo>
                  <a:lnTo>
                    <a:pt x="1086" y="335"/>
                  </a:lnTo>
                  <a:lnTo>
                    <a:pt x="1094" y="303"/>
                  </a:lnTo>
                  <a:lnTo>
                    <a:pt x="1102" y="295"/>
                  </a:lnTo>
                  <a:lnTo>
                    <a:pt x="1118" y="311"/>
                  </a:lnTo>
                  <a:lnTo>
                    <a:pt x="1110" y="319"/>
                  </a:lnTo>
                  <a:lnTo>
                    <a:pt x="1118" y="319"/>
                  </a:lnTo>
                  <a:lnTo>
                    <a:pt x="1126" y="327"/>
                  </a:lnTo>
                  <a:lnTo>
                    <a:pt x="1118" y="327"/>
                  </a:lnTo>
                  <a:lnTo>
                    <a:pt x="1134" y="335"/>
                  </a:lnTo>
                  <a:lnTo>
                    <a:pt x="1118" y="343"/>
                  </a:lnTo>
                  <a:lnTo>
                    <a:pt x="1134" y="335"/>
                  </a:lnTo>
                  <a:lnTo>
                    <a:pt x="1150" y="351"/>
                  </a:lnTo>
                  <a:lnTo>
                    <a:pt x="1134" y="351"/>
                  </a:lnTo>
                  <a:lnTo>
                    <a:pt x="1158" y="359"/>
                  </a:lnTo>
                  <a:lnTo>
                    <a:pt x="1126" y="367"/>
                  </a:lnTo>
                  <a:lnTo>
                    <a:pt x="1150" y="367"/>
                  </a:lnTo>
                  <a:lnTo>
                    <a:pt x="1150" y="375"/>
                  </a:lnTo>
                  <a:lnTo>
                    <a:pt x="1166" y="383"/>
                  </a:lnTo>
                  <a:lnTo>
                    <a:pt x="1182" y="407"/>
                  </a:lnTo>
                  <a:lnTo>
                    <a:pt x="1190" y="399"/>
                  </a:lnTo>
                  <a:lnTo>
                    <a:pt x="1206" y="415"/>
                  </a:lnTo>
                  <a:lnTo>
                    <a:pt x="1158" y="431"/>
                  </a:lnTo>
                  <a:lnTo>
                    <a:pt x="1166" y="439"/>
                  </a:lnTo>
                  <a:lnTo>
                    <a:pt x="1214" y="423"/>
                  </a:lnTo>
                  <a:lnTo>
                    <a:pt x="1214" y="439"/>
                  </a:lnTo>
                  <a:lnTo>
                    <a:pt x="1230" y="431"/>
                  </a:lnTo>
                  <a:lnTo>
                    <a:pt x="1230" y="439"/>
                  </a:lnTo>
                  <a:lnTo>
                    <a:pt x="1222" y="439"/>
                  </a:lnTo>
                  <a:lnTo>
                    <a:pt x="1230" y="463"/>
                  </a:lnTo>
                  <a:lnTo>
                    <a:pt x="1174" y="503"/>
                  </a:lnTo>
                  <a:lnTo>
                    <a:pt x="1078" y="503"/>
                  </a:lnTo>
                  <a:lnTo>
                    <a:pt x="1046" y="535"/>
                  </a:lnTo>
                  <a:lnTo>
                    <a:pt x="1014" y="567"/>
                  </a:lnTo>
                  <a:lnTo>
                    <a:pt x="1046" y="535"/>
                  </a:lnTo>
                  <a:lnTo>
                    <a:pt x="1094" y="519"/>
                  </a:lnTo>
                  <a:lnTo>
                    <a:pt x="1110" y="535"/>
                  </a:lnTo>
                  <a:lnTo>
                    <a:pt x="1078" y="543"/>
                  </a:lnTo>
                  <a:lnTo>
                    <a:pt x="1102" y="551"/>
                  </a:lnTo>
                  <a:lnTo>
                    <a:pt x="1094" y="559"/>
                  </a:lnTo>
                  <a:lnTo>
                    <a:pt x="1110" y="582"/>
                  </a:lnTo>
                  <a:lnTo>
                    <a:pt x="1158" y="590"/>
                  </a:lnTo>
                  <a:lnTo>
                    <a:pt x="1166" y="567"/>
                  </a:lnTo>
                  <a:lnTo>
                    <a:pt x="1166" y="582"/>
                  </a:lnTo>
                  <a:lnTo>
                    <a:pt x="1174" y="582"/>
                  </a:lnTo>
                  <a:lnTo>
                    <a:pt x="1158" y="590"/>
                  </a:lnTo>
                  <a:lnTo>
                    <a:pt x="1110" y="606"/>
                  </a:lnTo>
                  <a:lnTo>
                    <a:pt x="1094" y="630"/>
                  </a:lnTo>
                  <a:lnTo>
                    <a:pt x="1086" y="606"/>
                  </a:lnTo>
                  <a:lnTo>
                    <a:pt x="1118" y="590"/>
                  </a:lnTo>
                  <a:lnTo>
                    <a:pt x="1102" y="590"/>
                  </a:lnTo>
                  <a:lnTo>
                    <a:pt x="1102" y="582"/>
                  </a:lnTo>
                  <a:lnTo>
                    <a:pt x="1070" y="590"/>
                  </a:lnTo>
                  <a:lnTo>
                    <a:pt x="1062" y="590"/>
                  </a:lnTo>
                  <a:lnTo>
                    <a:pt x="1062" y="567"/>
                  </a:lnTo>
                  <a:lnTo>
                    <a:pt x="1038" y="559"/>
                  </a:lnTo>
                  <a:lnTo>
                    <a:pt x="1022" y="590"/>
                  </a:lnTo>
                  <a:lnTo>
                    <a:pt x="942" y="606"/>
                  </a:lnTo>
                  <a:lnTo>
                    <a:pt x="894" y="630"/>
                  </a:lnTo>
                  <a:lnTo>
                    <a:pt x="886" y="638"/>
                  </a:lnTo>
                  <a:lnTo>
                    <a:pt x="894" y="638"/>
                  </a:lnTo>
                  <a:lnTo>
                    <a:pt x="902" y="646"/>
                  </a:lnTo>
                  <a:lnTo>
                    <a:pt x="830" y="654"/>
                  </a:lnTo>
                  <a:lnTo>
                    <a:pt x="846" y="646"/>
                  </a:lnTo>
                  <a:lnTo>
                    <a:pt x="846" y="638"/>
                  </a:lnTo>
                  <a:lnTo>
                    <a:pt x="862" y="630"/>
                  </a:lnTo>
                  <a:lnTo>
                    <a:pt x="862" y="590"/>
                  </a:lnTo>
                  <a:lnTo>
                    <a:pt x="870" y="606"/>
                  </a:lnTo>
                  <a:lnTo>
                    <a:pt x="886" y="598"/>
                  </a:lnTo>
                  <a:lnTo>
                    <a:pt x="870" y="582"/>
                  </a:lnTo>
                  <a:lnTo>
                    <a:pt x="814" y="575"/>
                  </a:lnTo>
                  <a:lnTo>
                    <a:pt x="806" y="543"/>
                  </a:lnTo>
                  <a:lnTo>
                    <a:pt x="798" y="543"/>
                  </a:lnTo>
                  <a:lnTo>
                    <a:pt x="790" y="535"/>
                  </a:lnTo>
                  <a:lnTo>
                    <a:pt x="782" y="535"/>
                  </a:lnTo>
                  <a:lnTo>
                    <a:pt x="766" y="527"/>
                  </a:lnTo>
                  <a:lnTo>
                    <a:pt x="742" y="543"/>
                  </a:lnTo>
                  <a:lnTo>
                    <a:pt x="670" y="535"/>
                  </a:lnTo>
                  <a:lnTo>
                    <a:pt x="662" y="519"/>
                  </a:lnTo>
                  <a:lnTo>
                    <a:pt x="662" y="527"/>
                  </a:lnTo>
                  <a:lnTo>
                    <a:pt x="263" y="527"/>
                  </a:lnTo>
                  <a:lnTo>
                    <a:pt x="263" y="511"/>
                  </a:lnTo>
                  <a:lnTo>
                    <a:pt x="239" y="511"/>
                  </a:lnTo>
                  <a:lnTo>
                    <a:pt x="239" y="495"/>
                  </a:lnTo>
                  <a:lnTo>
                    <a:pt x="191" y="479"/>
                  </a:lnTo>
                  <a:lnTo>
                    <a:pt x="199" y="479"/>
                  </a:lnTo>
                  <a:lnTo>
                    <a:pt x="191" y="455"/>
                  </a:lnTo>
                  <a:lnTo>
                    <a:pt x="175" y="455"/>
                  </a:lnTo>
                  <a:lnTo>
                    <a:pt x="151" y="423"/>
                  </a:lnTo>
                  <a:lnTo>
                    <a:pt x="159" y="407"/>
                  </a:lnTo>
                  <a:lnTo>
                    <a:pt x="159" y="383"/>
                  </a:lnTo>
                  <a:lnTo>
                    <a:pt x="135" y="367"/>
                  </a:lnTo>
                  <a:lnTo>
                    <a:pt x="71" y="303"/>
                  </a:lnTo>
                  <a:lnTo>
                    <a:pt x="47" y="319"/>
                  </a:lnTo>
                  <a:lnTo>
                    <a:pt x="39" y="303"/>
                  </a:lnTo>
                  <a:lnTo>
                    <a:pt x="23" y="295"/>
                  </a:lnTo>
                  <a:lnTo>
                    <a:pt x="0" y="29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5" name="Freeform 19"/>
            <p:cNvSpPr>
              <a:spLocks noChangeAspect="1"/>
            </p:cNvSpPr>
            <p:nvPr/>
          </p:nvSpPr>
          <p:spPr bwMode="auto">
            <a:xfrm>
              <a:off x="4218" y="1523"/>
              <a:ext cx="93" cy="70"/>
            </a:xfrm>
            <a:custGeom>
              <a:avLst/>
              <a:gdLst>
                <a:gd name="T0" fmla="*/ 0 w 80"/>
                <a:gd name="T1" fmla="*/ 0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0 w 80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40" y="16"/>
                  </a:lnTo>
                  <a:lnTo>
                    <a:pt x="80" y="48"/>
                  </a:lnTo>
                  <a:lnTo>
                    <a:pt x="5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6" name="Freeform 20"/>
            <p:cNvSpPr>
              <a:spLocks noChangeAspect="1"/>
            </p:cNvSpPr>
            <p:nvPr/>
          </p:nvSpPr>
          <p:spPr bwMode="auto">
            <a:xfrm>
              <a:off x="4218" y="1523"/>
              <a:ext cx="93" cy="70"/>
            </a:xfrm>
            <a:custGeom>
              <a:avLst/>
              <a:gdLst>
                <a:gd name="T0" fmla="*/ 0 w 80"/>
                <a:gd name="T1" fmla="*/ 0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0 w 80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48">
                  <a:moveTo>
                    <a:pt x="0" y="0"/>
                  </a:moveTo>
                  <a:lnTo>
                    <a:pt x="40" y="16"/>
                  </a:lnTo>
                  <a:lnTo>
                    <a:pt x="80" y="48"/>
                  </a:lnTo>
                  <a:lnTo>
                    <a:pt x="56" y="4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7" name="Freeform 21"/>
            <p:cNvSpPr>
              <a:spLocks noChangeAspect="1"/>
            </p:cNvSpPr>
            <p:nvPr/>
          </p:nvSpPr>
          <p:spPr bwMode="auto">
            <a:xfrm>
              <a:off x="4255" y="701"/>
              <a:ext cx="176" cy="150"/>
            </a:xfrm>
            <a:custGeom>
              <a:avLst/>
              <a:gdLst>
                <a:gd name="T0" fmla="*/ 0 w 152"/>
                <a:gd name="T1" fmla="*/ 2147483647 h 103"/>
                <a:gd name="T2" fmla="*/ 2147483647 w 152"/>
                <a:gd name="T3" fmla="*/ 2147483647 h 103"/>
                <a:gd name="T4" fmla="*/ 2147483647 w 152"/>
                <a:gd name="T5" fmla="*/ 2147483647 h 103"/>
                <a:gd name="T6" fmla="*/ 2147483647 w 152"/>
                <a:gd name="T7" fmla="*/ 2147483647 h 103"/>
                <a:gd name="T8" fmla="*/ 2147483647 w 152"/>
                <a:gd name="T9" fmla="*/ 0 h 103"/>
                <a:gd name="T10" fmla="*/ 2147483647 w 152"/>
                <a:gd name="T11" fmla="*/ 2147483647 h 103"/>
                <a:gd name="T12" fmla="*/ 2147483647 w 152"/>
                <a:gd name="T13" fmla="*/ 2147483647 h 103"/>
                <a:gd name="T14" fmla="*/ 2147483647 w 152"/>
                <a:gd name="T15" fmla="*/ 2147483647 h 103"/>
                <a:gd name="T16" fmla="*/ 2147483647 w 152"/>
                <a:gd name="T17" fmla="*/ 2147483647 h 103"/>
                <a:gd name="T18" fmla="*/ 2147483647 w 152"/>
                <a:gd name="T19" fmla="*/ 2147483647 h 103"/>
                <a:gd name="T20" fmla="*/ 2147483647 w 152"/>
                <a:gd name="T21" fmla="*/ 2147483647 h 103"/>
                <a:gd name="T22" fmla="*/ 2147483647 w 152"/>
                <a:gd name="T23" fmla="*/ 2147483647 h 103"/>
                <a:gd name="T24" fmla="*/ 0 w 152"/>
                <a:gd name="T25" fmla="*/ 2147483647 h 1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3">
                  <a:moveTo>
                    <a:pt x="0" y="79"/>
                  </a:moveTo>
                  <a:lnTo>
                    <a:pt x="8" y="63"/>
                  </a:lnTo>
                  <a:lnTo>
                    <a:pt x="32" y="24"/>
                  </a:lnTo>
                  <a:lnTo>
                    <a:pt x="24" y="8"/>
                  </a:lnTo>
                  <a:lnTo>
                    <a:pt x="72" y="0"/>
                  </a:lnTo>
                  <a:lnTo>
                    <a:pt x="104" y="24"/>
                  </a:lnTo>
                  <a:lnTo>
                    <a:pt x="120" y="8"/>
                  </a:lnTo>
                  <a:lnTo>
                    <a:pt x="152" y="39"/>
                  </a:lnTo>
                  <a:lnTo>
                    <a:pt x="88" y="71"/>
                  </a:lnTo>
                  <a:lnTo>
                    <a:pt x="80" y="95"/>
                  </a:lnTo>
                  <a:lnTo>
                    <a:pt x="48" y="103"/>
                  </a:lnTo>
                  <a:lnTo>
                    <a:pt x="32" y="87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8" name="Freeform 22"/>
            <p:cNvSpPr>
              <a:spLocks noChangeAspect="1"/>
            </p:cNvSpPr>
            <p:nvPr/>
          </p:nvSpPr>
          <p:spPr bwMode="auto">
            <a:xfrm>
              <a:off x="4255" y="701"/>
              <a:ext cx="176" cy="150"/>
            </a:xfrm>
            <a:custGeom>
              <a:avLst/>
              <a:gdLst>
                <a:gd name="T0" fmla="*/ 0 w 152"/>
                <a:gd name="T1" fmla="*/ 2147483647 h 103"/>
                <a:gd name="T2" fmla="*/ 2147483647 w 152"/>
                <a:gd name="T3" fmla="*/ 2147483647 h 103"/>
                <a:gd name="T4" fmla="*/ 2147483647 w 152"/>
                <a:gd name="T5" fmla="*/ 2147483647 h 103"/>
                <a:gd name="T6" fmla="*/ 2147483647 w 152"/>
                <a:gd name="T7" fmla="*/ 2147483647 h 103"/>
                <a:gd name="T8" fmla="*/ 2147483647 w 152"/>
                <a:gd name="T9" fmla="*/ 0 h 103"/>
                <a:gd name="T10" fmla="*/ 2147483647 w 152"/>
                <a:gd name="T11" fmla="*/ 2147483647 h 103"/>
                <a:gd name="T12" fmla="*/ 2147483647 w 152"/>
                <a:gd name="T13" fmla="*/ 2147483647 h 103"/>
                <a:gd name="T14" fmla="*/ 2147483647 w 152"/>
                <a:gd name="T15" fmla="*/ 2147483647 h 103"/>
                <a:gd name="T16" fmla="*/ 2147483647 w 152"/>
                <a:gd name="T17" fmla="*/ 2147483647 h 103"/>
                <a:gd name="T18" fmla="*/ 2147483647 w 152"/>
                <a:gd name="T19" fmla="*/ 2147483647 h 103"/>
                <a:gd name="T20" fmla="*/ 2147483647 w 152"/>
                <a:gd name="T21" fmla="*/ 2147483647 h 103"/>
                <a:gd name="T22" fmla="*/ 2147483647 w 152"/>
                <a:gd name="T23" fmla="*/ 2147483647 h 103"/>
                <a:gd name="T24" fmla="*/ 0 w 152"/>
                <a:gd name="T25" fmla="*/ 2147483647 h 1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3">
                  <a:moveTo>
                    <a:pt x="0" y="79"/>
                  </a:moveTo>
                  <a:lnTo>
                    <a:pt x="8" y="63"/>
                  </a:lnTo>
                  <a:lnTo>
                    <a:pt x="32" y="24"/>
                  </a:lnTo>
                  <a:lnTo>
                    <a:pt x="24" y="8"/>
                  </a:lnTo>
                  <a:lnTo>
                    <a:pt x="72" y="0"/>
                  </a:lnTo>
                  <a:lnTo>
                    <a:pt x="104" y="24"/>
                  </a:lnTo>
                  <a:lnTo>
                    <a:pt x="120" y="8"/>
                  </a:lnTo>
                  <a:lnTo>
                    <a:pt x="152" y="39"/>
                  </a:lnTo>
                  <a:lnTo>
                    <a:pt x="88" y="71"/>
                  </a:lnTo>
                  <a:lnTo>
                    <a:pt x="80" y="95"/>
                  </a:lnTo>
                  <a:lnTo>
                    <a:pt x="48" y="103"/>
                  </a:lnTo>
                  <a:lnTo>
                    <a:pt x="32" y="87"/>
                  </a:lnTo>
                  <a:lnTo>
                    <a:pt x="0" y="7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99" name="Freeform 23"/>
            <p:cNvSpPr>
              <a:spLocks noChangeAspect="1"/>
            </p:cNvSpPr>
            <p:nvPr/>
          </p:nvSpPr>
          <p:spPr bwMode="auto">
            <a:xfrm>
              <a:off x="4375" y="758"/>
              <a:ext cx="307" cy="197"/>
            </a:xfrm>
            <a:custGeom>
              <a:avLst/>
              <a:gdLst>
                <a:gd name="T0" fmla="*/ 0 w 264"/>
                <a:gd name="T1" fmla="*/ 2147483647 h 136"/>
                <a:gd name="T2" fmla="*/ 2147483647 w 264"/>
                <a:gd name="T3" fmla="*/ 2147483647 h 136"/>
                <a:gd name="T4" fmla="*/ 2147483647 w 264"/>
                <a:gd name="T5" fmla="*/ 2147483647 h 136"/>
                <a:gd name="T6" fmla="*/ 2147483647 w 264"/>
                <a:gd name="T7" fmla="*/ 0 h 136"/>
                <a:gd name="T8" fmla="*/ 2147483647 w 264"/>
                <a:gd name="T9" fmla="*/ 0 h 136"/>
                <a:gd name="T10" fmla="*/ 2147483647 w 264"/>
                <a:gd name="T11" fmla="*/ 2147483647 h 136"/>
                <a:gd name="T12" fmla="*/ 2147483647 w 264"/>
                <a:gd name="T13" fmla="*/ 2147483647 h 136"/>
                <a:gd name="T14" fmla="*/ 2147483647 w 264"/>
                <a:gd name="T15" fmla="*/ 2147483647 h 136"/>
                <a:gd name="T16" fmla="*/ 2147483647 w 264"/>
                <a:gd name="T17" fmla="*/ 2147483647 h 136"/>
                <a:gd name="T18" fmla="*/ 2147483647 w 264"/>
                <a:gd name="T19" fmla="*/ 2147483647 h 136"/>
                <a:gd name="T20" fmla="*/ 2147483647 w 264"/>
                <a:gd name="T21" fmla="*/ 2147483647 h 136"/>
                <a:gd name="T22" fmla="*/ 2147483647 w 264"/>
                <a:gd name="T23" fmla="*/ 2147483647 h 136"/>
                <a:gd name="T24" fmla="*/ 2147483647 w 264"/>
                <a:gd name="T25" fmla="*/ 2147483647 h 136"/>
                <a:gd name="T26" fmla="*/ 2147483647 w 264"/>
                <a:gd name="T27" fmla="*/ 2147483647 h 136"/>
                <a:gd name="T28" fmla="*/ 2147483647 w 264"/>
                <a:gd name="T29" fmla="*/ 2147483647 h 136"/>
                <a:gd name="T30" fmla="*/ 2147483647 w 264"/>
                <a:gd name="T31" fmla="*/ 0 h 136"/>
                <a:gd name="T32" fmla="*/ 2147483647 w 264"/>
                <a:gd name="T33" fmla="*/ 0 h 136"/>
                <a:gd name="T34" fmla="*/ 2147483647 w 264"/>
                <a:gd name="T35" fmla="*/ 2147483647 h 136"/>
                <a:gd name="T36" fmla="*/ 2147483647 w 264"/>
                <a:gd name="T37" fmla="*/ 2147483647 h 136"/>
                <a:gd name="T38" fmla="*/ 2147483647 w 264"/>
                <a:gd name="T39" fmla="*/ 2147483647 h 136"/>
                <a:gd name="T40" fmla="*/ 2147483647 w 264"/>
                <a:gd name="T41" fmla="*/ 2147483647 h 136"/>
                <a:gd name="T42" fmla="*/ 2147483647 w 264"/>
                <a:gd name="T43" fmla="*/ 2147483647 h 136"/>
                <a:gd name="T44" fmla="*/ 2147483647 w 264"/>
                <a:gd name="T45" fmla="*/ 2147483647 h 136"/>
                <a:gd name="T46" fmla="*/ 2147483647 w 264"/>
                <a:gd name="T47" fmla="*/ 2147483647 h 136"/>
                <a:gd name="T48" fmla="*/ 2147483647 w 264"/>
                <a:gd name="T49" fmla="*/ 2147483647 h 136"/>
                <a:gd name="T50" fmla="*/ 2147483647 w 264"/>
                <a:gd name="T51" fmla="*/ 2147483647 h 136"/>
                <a:gd name="T52" fmla="*/ 2147483647 w 264"/>
                <a:gd name="T53" fmla="*/ 2147483647 h 136"/>
                <a:gd name="T54" fmla="*/ 2147483647 w 264"/>
                <a:gd name="T55" fmla="*/ 2147483647 h 136"/>
                <a:gd name="T56" fmla="*/ 2147483647 w 264"/>
                <a:gd name="T57" fmla="*/ 2147483647 h 136"/>
                <a:gd name="T58" fmla="*/ 2147483647 w 264"/>
                <a:gd name="T59" fmla="*/ 2147483647 h 136"/>
                <a:gd name="T60" fmla="*/ 2147483647 w 264"/>
                <a:gd name="T61" fmla="*/ 2147483647 h 136"/>
                <a:gd name="T62" fmla="*/ 2147483647 w 264"/>
                <a:gd name="T63" fmla="*/ 2147483647 h 136"/>
                <a:gd name="T64" fmla="*/ 2147483647 w 264"/>
                <a:gd name="T65" fmla="*/ 2147483647 h 136"/>
                <a:gd name="T66" fmla="*/ 2147483647 w 264"/>
                <a:gd name="T67" fmla="*/ 2147483647 h 136"/>
                <a:gd name="T68" fmla="*/ 2147483647 w 264"/>
                <a:gd name="T69" fmla="*/ 2147483647 h 136"/>
                <a:gd name="T70" fmla="*/ 2147483647 w 264"/>
                <a:gd name="T71" fmla="*/ 2147483647 h 136"/>
                <a:gd name="T72" fmla="*/ 2147483647 w 264"/>
                <a:gd name="T73" fmla="*/ 2147483647 h 136"/>
                <a:gd name="T74" fmla="*/ 2147483647 w 264"/>
                <a:gd name="T75" fmla="*/ 2147483647 h 136"/>
                <a:gd name="T76" fmla="*/ 0 w 264"/>
                <a:gd name="T77" fmla="*/ 2147483647 h 1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64" h="136">
                  <a:moveTo>
                    <a:pt x="0" y="40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32" y="0"/>
                  </a:lnTo>
                  <a:lnTo>
                    <a:pt x="5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88" y="8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128" y="16"/>
                  </a:lnTo>
                  <a:lnTo>
                    <a:pt x="120" y="8"/>
                  </a:lnTo>
                  <a:lnTo>
                    <a:pt x="136" y="8"/>
                  </a:lnTo>
                  <a:lnTo>
                    <a:pt x="152" y="48"/>
                  </a:lnTo>
                  <a:lnTo>
                    <a:pt x="168" y="4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192" y="16"/>
                  </a:lnTo>
                  <a:lnTo>
                    <a:pt x="208" y="64"/>
                  </a:lnTo>
                  <a:lnTo>
                    <a:pt x="264" y="88"/>
                  </a:lnTo>
                  <a:lnTo>
                    <a:pt x="256" y="104"/>
                  </a:lnTo>
                  <a:lnTo>
                    <a:pt x="248" y="96"/>
                  </a:lnTo>
                  <a:lnTo>
                    <a:pt x="232" y="104"/>
                  </a:lnTo>
                  <a:lnTo>
                    <a:pt x="256" y="120"/>
                  </a:lnTo>
                  <a:lnTo>
                    <a:pt x="232" y="120"/>
                  </a:lnTo>
                  <a:lnTo>
                    <a:pt x="200" y="120"/>
                  </a:lnTo>
                  <a:lnTo>
                    <a:pt x="176" y="112"/>
                  </a:lnTo>
                  <a:lnTo>
                    <a:pt x="136" y="128"/>
                  </a:lnTo>
                  <a:lnTo>
                    <a:pt x="88" y="136"/>
                  </a:lnTo>
                  <a:lnTo>
                    <a:pt x="72" y="112"/>
                  </a:lnTo>
                  <a:lnTo>
                    <a:pt x="40" y="112"/>
                  </a:lnTo>
                  <a:lnTo>
                    <a:pt x="24" y="88"/>
                  </a:lnTo>
                  <a:lnTo>
                    <a:pt x="96" y="80"/>
                  </a:lnTo>
                  <a:lnTo>
                    <a:pt x="16" y="72"/>
                  </a:lnTo>
                  <a:lnTo>
                    <a:pt x="8" y="64"/>
                  </a:lnTo>
                  <a:lnTo>
                    <a:pt x="4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0" name="Freeform 24"/>
            <p:cNvSpPr>
              <a:spLocks noChangeAspect="1"/>
            </p:cNvSpPr>
            <p:nvPr/>
          </p:nvSpPr>
          <p:spPr bwMode="auto">
            <a:xfrm>
              <a:off x="4375" y="758"/>
              <a:ext cx="307" cy="197"/>
            </a:xfrm>
            <a:custGeom>
              <a:avLst/>
              <a:gdLst>
                <a:gd name="T0" fmla="*/ 0 w 264"/>
                <a:gd name="T1" fmla="*/ 2147483647 h 136"/>
                <a:gd name="T2" fmla="*/ 2147483647 w 264"/>
                <a:gd name="T3" fmla="*/ 2147483647 h 136"/>
                <a:gd name="T4" fmla="*/ 2147483647 w 264"/>
                <a:gd name="T5" fmla="*/ 2147483647 h 136"/>
                <a:gd name="T6" fmla="*/ 2147483647 w 264"/>
                <a:gd name="T7" fmla="*/ 0 h 136"/>
                <a:gd name="T8" fmla="*/ 2147483647 w 264"/>
                <a:gd name="T9" fmla="*/ 0 h 136"/>
                <a:gd name="T10" fmla="*/ 2147483647 w 264"/>
                <a:gd name="T11" fmla="*/ 2147483647 h 136"/>
                <a:gd name="T12" fmla="*/ 2147483647 w 264"/>
                <a:gd name="T13" fmla="*/ 2147483647 h 136"/>
                <a:gd name="T14" fmla="*/ 2147483647 w 264"/>
                <a:gd name="T15" fmla="*/ 2147483647 h 136"/>
                <a:gd name="T16" fmla="*/ 2147483647 w 264"/>
                <a:gd name="T17" fmla="*/ 2147483647 h 136"/>
                <a:gd name="T18" fmla="*/ 2147483647 w 264"/>
                <a:gd name="T19" fmla="*/ 2147483647 h 136"/>
                <a:gd name="T20" fmla="*/ 2147483647 w 264"/>
                <a:gd name="T21" fmla="*/ 2147483647 h 136"/>
                <a:gd name="T22" fmla="*/ 2147483647 w 264"/>
                <a:gd name="T23" fmla="*/ 2147483647 h 136"/>
                <a:gd name="T24" fmla="*/ 2147483647 w 264"/>
                <a:gd name="T25" fmla="*/ 2147483647 h 136"/>
                <a:gd name="T26" fmla="*/ 2147483647 w 264"/>
                <a:gd name="T27" fmla="*/ 2147483647 h 136"/>
                <a:gd name="T28" fmla="*/ 2147483647 w 264"/>
                <a:gd name="T29" fmla="*/ 2147483647 h 136"/>
                <a:gd name="T30" fmla="*/ 2147483647 w 264"/>
                <a:gd name="T31" fmla="*/ 0 h 136"/>
                <a:gd name="T32" fmla="*/ 2147483647 w 264"/>
                <a:gd name="T33" fmla="*/ 0 h 136"/>
                <a:gd name="T34" fmla="*/ 2147483647 w 264"/>
                <a:gd name="T35" fmla="*/ 2147483647 h 136"/>
                <a:gd name="T36" fmla="*/ 2147483647 w 264"/>
                <a:gd name="T37" fmla="*/ 2147483647 h 136"/>
                <a:gd name="T38" fmla="*/ 2147483647 w 264"/>
                <a:gd name="T39" fmla="*/ 2147483647 h 136"/>
                <a:gd name="T40" fmla="*/ 2147483647 w 264"/>
                <a:gd name="T41" fmla="*/ 2147483647 h 136"/>
                <a:gd name="T42" fmla="*/ 2147483647 w 264"/>
                <a:gd name="T43" fmla="*/ 2147483647 h 136"/>
                <a:gd name="T44" fmla="*/ 2147483647 w 264"/>
                <a:gd name="T45" fmla="*/ 2147483647 h 136"/>
                <a:gd name="T46" fmla="*/ 2147483647 w 264"/>
                <a:gd name="T47" fmla="*/ 2147483647 h 136"/>
                <a:gd name="T48" fmla="*/ 2147483647 w 264"/>
                <a:gd name="T49" fmla="*/ 2147483647 h 136"/>
                <a:gd name="T50" fmla="*/ 2147483647 w 264"/>
                <a:gd name="T51" fmla="*/ 2147483647 h 136"/>
                <a:gd name="T52" fmla="*/ 2147483647 w 264"/>
                <a:gd name="T53" fmla="*/ 2147483647 h 136"/>
                <a:gd name="T54" fmla="*/ 2147483647 w 264"/>
                <a:gd name="T55" fmla="*/ 2147483647 h 136"/>
                <a:gd name="T56" fmla="*/ 2147483647 w 264"/>
                <a:gd name="T57" fmla="*/ 2147483647 h 136"/>
                <a:gd name="T58" fmla="*/ 2147483647 w 264"/>
                <a:gd name="T59" fmla="*/ 2147483647 h 136"/>
                <a:gd name="T60" fmla="*/ 2147483647 w 264"/>
                <a:gd name="T61" fmla="*/ 2147483647 h 136"/>
                <a:gd name="T62" fmla="*/ 2147483647 w 264"/>
                <a:gd name="T63" fmla="*/ 2147483647 h 136"/>
                <a:gd name="T64" fmla="*/ 2147483647 w 264"/>
                <a:gd name="T65" fmla="*/ 2147483647 h 136"/>
                <a:gd name="T66" fmla="*/ 2147483647 w 264"/>
                <a:gd name="T67" fmla="*/ 2147483647 h 136"/>
                <a:gd name="T68" fmla="*/ 2147483647 w 264"/>
                <a:gd name="T69" fmla="*/ 2147483647 h 136"/>
                <a:gd name="T70" fmla="*/ 2147483647 w 264"/>
                <a:gd name="T71" fmla="*/ 2147483647 h 136"/>
                <a:gd name="T72" fmla="*/ 2147483647 w 264"/>
                <a:gd name="T73" fmla="*/ 2147483647 h 136"/>
                <a:gd name="T74" fmla="*/ 2147483647 w 264"/>
                <a:gd name="T75" fmla="*/ 2147483647 h 136"/>
                <a:gd name="T76" fmla="*/ 0 w 264"/>
                <a:gd name="T77" fmla="*/ 2147483647 h 1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64" h="136">
                  <a:moveTo>
                    <a:pt x="0" y="40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32" y="0"/>
                  </a:lnTo>
                  <a:lnTo>
                    <a:pt x="56" y="0"/>
                  </a:lnTo>
                  <a:lnTo>
                    <a:pt x="72" y="8"/>
                  </a:lnTo>
                  <a:lnTo>
                    <a:pt x="56" y="16"/>
                  </a:lnTo>
                  <a:lnTo>
                    <a:pt x="88" y="8"/>
                  </a:lnTo>
                  <a:lnTo>
                    <a:pt x="112" y="16"/>
                  </a:lnTo>
                  <a:lnTo>
                    <a:pt x="104" y="24"/>
                  </a:lnTo>
                  <a:lnTo>
                    <a:pt x="128" y="16"/>
                  </a:lnTo>
                  <a:lnTo>
                    <a:pt x="120" y="8"/>
                  </a:lnTo>
                  <a:lnTo>
                    <a:pt x="136" y="8"/>
                  </a:lnTo>
                  <a:lnTo>
                    <a:pt x="152" y="48"/>
                  </a:lnTo>
                  <a:lnTo>
                    <a:pt x="168" y="4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192" y="16"/>
                  </a:lnTo>
                  <a:lnTo>
                    <a:pt x="208" y="64"/>
                  </a:lnTo>
                  <a:lnTo>
                    <a:pt x="264" y="88"/>
                  </a:lnTo>
                  <a:lnTo>
                    <a:pt x="256" y="104"/>
                  </a:lnTo>
                  <a:lnTo>
                    <a:pt x="248" y="96"/>
                  </a:lnTo>
                  <a:lnTo>
                    <a:pt x="232" y="104"/>
                  </a:lnTo>
                  <a:lnTo>
                    <a:pt x="256" y="120"/>
                  </a:lnTo>
                  <a:lnTo>
                    <a:pt x="232" y="120"/>
                  </a:lnTo>
                  <a:lnTo>
                    <a:pt x="200" y="120"/>
                  </a:lnTo>
                  <a:lnTo>
                    <a:pt x="176" y="112"/>
                  </a:lnTo>
                  <a:lnTo>
                    <a:pt x="136" y="128"/>
                  </a:lnTo>
                  <a:lnTo>
                    <a:pt x="88" y="136"/>
                  </a:lnTo>
                  <a:lnTo>
                    <a:pt x="72" y="112"/>
                  </a:lnTo>
                  <a:lnTo>
                    <a:pt x="40" y="112"/>
                  </a:lnTo>
                  <a:lnTo>
                    <a:pt x="24" y="88"/>
                  </a:lnTo>
                  <a:lnTo>
                    <a:pt x="96" y="80"/>
                  </a:lnTo>
                  <a:lnTo>
                    <a:pt x="16" y="72"/>
                  </a:lnTo>
                  <a:lnTo>
                    <a:pt x="8" y="64"/>
                  </a:lnTo>
                  <a:lnTo>
                    <a:pt x="48" y="56"/>
                  </a:lnTo>
                  <a:lnTo>
                    <a:pt x="8" y="56"/>
                  </a:lnTo>
                  <a:lnTo>
                    <a:pt x="16" y="48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1" name="Freeform 25"/>
            <p:cNvSpPr>
              <a:spLocks noChangeAspect="1"/>
            </p:cNvSpPr>
            <p:nvPr/>
          </p:nvSpPr>
          <p:spPr bwMode="auto">
            <a:xfrm>
              <a:off x="4654" y="736"/>
              <a:ext cx="101" cy="103"/>
            </a:xfrm>
            <a:custGeom>
              <a:avLst/>
              <a:gdLst>
                <a:gd name="T0" fmla="*/ 0 w 87"/>
                <a:gd name="T1" fmla="*/ 2147483647 h 71"/>
                <a:gd name="T2" fmla="*/ 2147483647 w 87"/>
                <a:gd name="T3" fmla="*/ 2147483647 h 71"/>
                <a:gd name="T4" fmla="*/ 2147483647 w 87"/>
                <a:gd name="T5" fmla="*/ 2147483647 h 71"/>
                <a:gd name="T6" fmla="*/ 2147483647 w 87"/>
                <a:gd name="T7" fmla="*/ 2147483647 h 71"/>
                <a:gd name="T8" fmla="*/ 2147483647 w 87"/>
                <a:gd name="T9" fmla="*/ 2147483647 h 71"/>
                <a:gd name="T10" fmla="*/ 2147483647 w 87"/>
                <a:gd name="T11" fmla="*/ 2147483647 h 71"/>
                <a:gd name="T12" fmla="*/ 2147483647 w 87"/>
                <a:gd name="T13" fmla="*/ 2147483647 h 71"/>
                <a:gd name="T14" fmla="*/ 2147483647 w 87"/>
                <a:gd name="T15" fmla="*/ 0 h 71"/>
                <a:gd name="T16" fmla="*/ 2147483647 w 87"/>
                <a:gd name="T17" fmla="*/ 2147483647 h 71"/>
                <a:gd name="T18" fmla="*/ 2147483647 w 87"/>
                <a:gd name="T19" fmla="*/ 2147483647 h 71"/>
                <a:gd name="T20" fmla="*/ 2147483647 w 87"/>
                <a:gd name="T21" fmla="*/ 2147483647 h 71"/>
                <a:gd name="T22" fmla="*/ 2147483647 w 87"/>
                <a:gd name="T23" fmla="*/ 2147483647 h 71"/>
                <a:gd name="T24" fmla="*/ 2147483647 w 87"/>
                <a:gd name="T25" fmla="*/ 2147483647 h 71"/>
                <a:gd name="T26" fmla="*/ 2147483647 w 87"/>
                <a:gd name="T27" fmla="*/ 2147483647 h 71"/>
                <a:gd name="T28" fmla="*/ 0 w 87"/>
                <a:gd name="T29" fmla="*/ 2147483647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7" h="71">
                  <a:moveTo>
                    <a:pt x="0" y="31"/>
                  </a:moveTo>
                  <a:lnTo>
                    <a:pt x="8" y="23"/>
                  </a:lnTo>
                  <a:lnTo>
                    <a:pt x="32" y="31"/>
                  </a:lnTo>
                  <a:lnTo>
                    <a:pt x="32" y="15"/>
                  </a:lnTo>
                  <a:lnTo>
                    <a:pt x="16" y="15"/>
                  </a:lnTo>
                  <a:lnTo>
                    <a:pt x="24" y="15"/>
                  </a:lnTo>
                  <a:lnTo>
                    <a:pt x="16" y="8"/>
                  </a:lnTo>
                  <a:lnTo>
                    <a:pt x="72" y="0"/>
                  </a:lnTo>
                  <a:lnTo>
                    <a:pt x="72" y="15"/>
                  </a:lnTo>
                  <a:lnTo>
                    <a:pt x="56" y="23"/>
                  </a:lnTo>
                  <a:lnTo>
                    <a:pt x="79" y="31"/>
                  </a:lnTo>
                  <a:lnTo>
                    <a:pt x="87" y="55"/>
                  </a:lnTo>
                  <a:lnTo>
                    <a:pt x="48" y="71"/>
                  </a:lnTo>
                  <a:lnTo>
                    <a:pt x="32" y="5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2" name="Freeform 26"/>
            <p:cNvSpPr>
              <a:spLocks noChangeAspect="1"/>
            </p:cNvSpPr>
            <p:nvPr/>
          </p:nvSpPr>
          <p:spPr bwMode="auto">
            <a:xfrm>
              <a:off x="4654" y="736"/>
              <a:ext cx="101" cy="103"/>
            </a:xfrm>
            <a:custGeom>
              <a:avLst/>
              <a:gdLst>
                <a:gd name="T0" fmla="*/ 0 w 87"/>
                <a:gd name="T1" fmla="*/ 2147483647 h 71"/>
                <a:gd name="T2" fmla="*/ 2147483647 w 87"/>
                <a:gd name="T3" fmla="*/ 2147483647 h 71"/>
                <a:gd name="T4" fmla="*/ 2147483647 w 87"/>
                <a:gd name="T5" fmla="*/ 2147483647 h 71"/>
                <a:gd name="T6" fmla="*/ 2147483647 w 87"/>
                <a:gd name="T7" fmla="*/ 2147483647 h 71"/>
                <a:gd name="T8" fmla="*/ 2147483647 w 87"/>
                <a:gd name="T9" fmla="*/ 2147483647 h 71"/>
                <a:gd name="T10" fmla="*/ 2147483647 w 87"/>
                <a:gd name="T11" fmla="*/ 2147483647 h 71"/>
                <a:gd name="T12" fmla="*/ 2147483647 w 87"/>
                <a:gd name="T13" fmla="*/ 2147483647 h 71"/>
                <a:gd name="T14" fmla="*/ 2147483647 w 87"/>
                <a:gd name="T15" fmla="*/ 0 h 71"/>
                <a:gd name="T16" fmla="*/ 2147483647 w 87"/>
                <a:gd name="T17" fmla="*/ 2147483647 h 71"/>
                <a:gd name="T18" fmla="*/ 2147483647 w 87"/>
                <a:gd name="T19" fmla="*/ 2147483647 h 71"/>
                <a:gd name="T20" fmla="*/ 2147483647 w 87"/>
                <a:gd name="T21" fmla="*/ 2147483647 h 71"/>
                <a:gd name="T22" fmla="*/ 2147483647 w 87"/>
                <a:gd name="T23" fmla="*/ 2147483647 h 71"/>
                <a:gd name="T24" fmla="*/ 2147483647 w 87"/>
                <a:gd name="T25" fmla="*/ 2147483647 h 71"/>
                <a:gd name="T26" fmla="*/ 2147483647 w 87"/>
                <a:gd name="T27" fmla="*/ 2147483647 h 71"/>
                <a:gd name="T28" fmla="*/ 0 w 87"/>
                <a:gd name="T29" fmla="*/ 2147483647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7" h="71">
                  <a:moveTo>
                    <a:pt x="0" y="31"/>
                  </a:moveTo>
                  <a:lnTo>
                    <a:pt x="8" y="23"/>
                  </a:lnTo>
                  <a:lnTo>
                    <a:pt x="32" y="31"/>
                  </a:lnTo>
                  <a:lnTo>
                    <a:pt x="32" y="15"/>
                  </a:lnTo>
                  <a:lnTo>
                    <a:pt x="16" y="15"/>
                  </a:lnTo>
                  <a:lnTo>
                    <a:pt x="24" y="15"/>
                  </a:lnTo>
                  <a:lnTo>
                    <a:pt x="16" y="8"/>
                  </a:lnTo>
                  <a:lnTo>
                    <a:pt x="72" y="0"/>
                  </a:lnTo>
                  <a:lnTo>
                    <a:pt x="72" y="15"/>
                  </a:lnTo>
                  <a:lnTo>
                    <a:pt x="56" y="23"/>
                  </a:lnTo>
                  <a:lnTo>
                    <a:pt x="79" y="31"/>
                  </a:lnTo>
                  <a:lnTo>
                    <a:pt x="87" y="55"/>
                  </a:lnTo>
                  <a:lnTo>
                    <a:pt x="48" y="71"/>
                  </a:lnTo>
                  <a:lnTo>
                    <a:pt x="32" y="55"/>
                  </a:lnTo>
                  <a:lnTo>
                    <a:pt x="0" y="3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3" name="Freeform 27"/>
            <p:cNvSpPr>
              <a:spLocks noChangeAspect="1"/>
            </p:cNvSpPr>
            <p:nvPr/>
          </p:nvSpPr>
          <p:spPr bwMode="auto">
            <a:xfrm>
              <a:off x="4764" y="736"/>
              <a:ext cx="93" cy="80"/>
            </a:xfrm>
            <a:custGeom>
              <a:avLst/>
              <a:gdLst>
                <a:gd name="T0" fmla="*/ 0 w 80"/>
                <a:gd name="T1" fmla="*/ 2147483647 h 55"/>
                <a:gd name="T2" fmla="*/ 0 w 80"/>
                <a:gd name="T3" fmla="*/ 2147483647 h 55"/>
                <a:gd name="T4" fmla="*/ 2147483647 w 80"/>
                <a:gd name="T5" fmla="*/ 2147483647 h 55"/>
                <a:gd name="T6" fmla="*/ 2147483647 w 80"/>
                <a:gd name="T7" fmla="*/ 2147483647 h 55"/>
                <a:gd name="T8" fmla="*/ 2147483647 w 80"/>
                <a:gd name="T9" fmla="*/ 2147483647 h 55"/>
                <a:gd name="T10" fmla="*/ 2147483647 w 80"/>
                <a:gd name="T11" fmla="*/ 2147483647 h 55"/>
                <a:gd name="T12" fmla="*/ 2147483647 w 80"/>
                <a:gd name="T13" fmla="*/ 2147483647 h 55"/>
                <a:gd name="T14" fmla="*/ 2147483647 w 80"/>
                <a:gd name="T15" fmla="*/ 2147483647 h 55"/>
                <a:gd name="T16" fmla="*/ 2147483647 w 80"/>
                <a:gd name="T17" fmla="*/ 0 h 55"/>
                <a:gd name="T18" fmla="*/ 0 w 80"/>
                <a:gd name="T19" fmla="*/ 0 h 55"/>
                <a:gd name="T20" fmla="*/ 2147483647 w 80"/>
                <a:gd name="T21" fmla="*/ 2147483647 h 55"/>
                <a:gd name="T22" fmla="*/ 0 w 80"/>
                <a:gd name="T23" fmla="*/ 2147483647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55">
                  <a:moveTo>
                    <a:pt x="0" y="8"/>
                  </a:moveTo>
                  <a:lnTo>
                    <a:pt x="0" y="31"/>
                  </a:lnTo>
                  <a:lnTo>
                    <a:pt x="8" y="31"/>
                  </a:lnTo>
                  <a:lnTo>
                    <a:pt x="8" y="55"/>
                  </a:lnTo>
                  <a:lnTo>
                    <a:pt x="16" y="55"/>
                  </a:lnTo>
                  <a:lnTo>
                    <a:pt x="24" y="39"/>
                  </a:lnTo>
                  <a:lnTo>
                    <a:pt x="16" y="31"/>
                  </a:lnTo>
                  <a:lnTo>
                    <a:pt x="56" y="3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4" name="Freeform 28"/>
            <p:cNvSpPr>
              <a:spLocks noChangeAspect="1"/>
            </p:cNvSpPr>
            <p:nvPr/>
          </p:nvSpPr>
          <p:spPr bwMode="auto">
            <a:xfrm>
              <a:off x="4764" y="736"/>
              <a:ext cx="93" cy="80"/>
            </a:xfrm>
            <a:custGeom>
              <a:avLst/>
              <a:gdLst>
                <a:gd name="T0" fmla="*/ 0 w 80"/>
                <a:gd name="T1" fmla="*/ 2147483647 h 55"/>
                <a:gd name="T2" fmla="*/ 0 w 80"/>
                <a:gd name="T3" fmla="*/ 2147483647 h 55"/>
                <a:gd name="T4" fmla="*/ 2147483647 w 80"/>
                <a:gd name="T5" fmla="*/ 2147483647 h 55"/>
                <a:gd name="T6" fmla="*/ 2147483647 w 80"/>
                <a:gd name="T7" fmla="*/ 2147483647 h 55"/>
                <a:gd name="T8" fmla="*/ 2147483647 w 80"/>
                <a:gd name="T9" fmla="*/ 2147483647 h 55"/>
                <a:gd name="T10" fmla="*/ 2147483647 w 80"/>
                <a:gd name="T11" fmla="*/ 2147483647 h 55"/>
                <a:gd name="T12" fmla="*/ 2147483647 w 80"/>
                <a:gd name="T13" fmla="*/ 2147483647 h 55"/>
                <a:gd name="T14" fmla="*/ 2147483647 w 80"/>
                <a:gd name="T15" fmla="*/ 2147483647 h 55"/>
                <a:gd name="T16" fmla="*/ 2147483647 w 80"/>
                <a:gd name="T17" fmla="*/ 0 h 55"/>
                <a:gd name="T18" fmla="*/ 0 w 80"/>
                <a:gd name="T19" fmla="*/ 0 h 55"/>
                <a:gd name="T20" fmla="*/ 2147483647 w 80"/>
                <a:gd name="T21" fmla="*/ 2147483647 h 55"/>
                <a:gd name="T22" fmla="*/ 0 w 80"/>
                <a:gd name="T23" fmla="*/ 2147483647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0" h="55">
                  <a:moveTo>
                    <a:pt x="0" y="8"/>
                  </a:moveTo>
                  <a:lnTo>
                    <a:pt x="0" y="31"/>
                  </a:lnTo>
                  <a:lnTo>
                    <a:pt x="8" y="31"/>
                  </a:lnTo>
                  <a:lnTo>
                    <a:pt x="8" y="55"/>
                  </a:lnTo>
                  <a:lnTo>
                    <a:pt x="16" y="55"/>
                  </a:lnTo>
                  <a:lnTo>
                    <a:pt x="24" y="39"/>
                  </a:lnTo>
                  <a:lnTo>
                    <a:pt x="16" y="31"/>
                  </a:lnTo>
                  <a:lnTo>
                    <a:pt x="56" y="3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5" name="Freeform 29"/>
            <p:cNvSpPr>
              <a:spLocks noChangeAspect="1"/>
            </p:cNvSpPr>
            <p:nvPr/>
          </p:nvSpPr>
          <p:spPr bwMode="auto">
            <a:xfrm>
              <a:off x="4857" y="736"/>
              <a:ext cx="482" cy="440"/>
            </a:xfrm>
            <a:custGeom>
              <a:avLst/>
              <a:gdLst>
                <a:gd name="T0" fmla="*/ 2147483647 w 416"/>
                <a:gd name="T1" fmla="*/ 2147483647 h 303"/>
                <a:gd name="T2" fmla="*/ 2147483647 w 416"/>
                <a:gd name="T3" fmla="*/ 0 h 303"/>
                <a:gd name="T4" fmla="*/ 2147483647 w 416"/>
                <a:gd name="T5" fmla="*/ 2147483647 h 303"/>
                <a:gd name="T6" fmla="*/ 2147483647 w 416"/>
                <a:gd name="T7" fmla="*/ 2147483647 h 303"/>
                <a:gd name="T8" fmla="*/ 2147483647 w 416"/>
                <a:gd name="T9" fmla="*/ 2147483647 h 303"/>
                <a:gd name="T10" fmla="*/ 2147483647 w 416"/>
                <a:gd name="T11" fmla="*/ 2147483647 h 303"/>
                <a:gd name="T12" fmla="*/ 2147483647 w 416"/>
                <a:gd name="T13" fmla="*/ 2147483647 h 303"/>
                <a:gd name="T14" fmla="*/ 2147483647 w 416"/>
                <a:gd name="T15" fmla="*/ 2147483647 h 303"/>
                <a:gd name="T16" fmla="*/ 2147483647 w 416"/>
                <a:gd name="T17" fmla="*/ 2147483647 h 303"/>
                <a:gd name="T18" fmla="*/ 2147483647 w 416"/>
                <a:gd name="T19" fmla="*/ 2147483647 h 303"/>
                <a:gd name="T20" fmla="*/ 2147483647 w 416"/>
                <a:gd name="T21" fmla="*/ 2147483647 h 303"/>
                <a:gd name="T22" fmla="*/ 2147483647 w 416"/>
                <a:gd name="T23" fmla="*/ 2147483647 h 303"/>
                <a:gd name="T24" fmla="*/ 2147483647 w 416"/>
                <a:gd name="T25" fmla="*/ 2147483647 h 303"/>
                <a:gd name="T26" fmla="*/ 2147483647 w 416"/>
                <a:gd name="T27" fmla="*/ 2147483647 h 303"/>
                <a:gd name="T28" fmla="*/ 2147483647 w 416"/>
                <a:gd name="T29" fmla="*/ 2147483647 h 303"/>
                <a:gd name="T30" fmla="*/ 2147483647 w 416"/>
                <a:gd name="T31" fmla="*/ 2147483647 h 303"/>
                <a:gd name="T32" fmla="*/ 2147483647 w 416"/>
                <a:gd name="T33" fmla="*/ 2147483647 h 303"/>
                <a:gd name="T34" fmla="*/ 2147483647 w 416"/>
                <a:gd name="T35" fmla="*/ 2147483647 h 303"/>
                <a:gd name="T36" fmla="*/ 2147483647 w 416"/>
                <a:gd name="T37" fmla="*/ 2147483647 h 303"/>
                <a:gd name="T38" fmla="*/ 2147483647 w 416"/>
                <a:gd name="T39" fmla="*/ 2147483647 h 303"/>
                <a:gd name="T40" fmla="*/ 2147483647 w 416"/>
                <a:gd name="T41" fmla="*/ 2147483647 h 303"/>
                <a:gd name="T42" fmla="*/ 2147483647 w 416"/>
                <a:gd name="T43" fmla="*/ 2147483647 h 303"/>
                <a:gd name="T44" fmla="*/ 2147483647 w 416"/>
                <a:gd name="T45" fmla="*/ 2147483647 h 303"/>
                <a:gd name="T46" fmla="*/ 2147483647 w 416"/>
                <a:gd name="T47" fmla="*/ 2147483647 h 303"/>
                <a:gd name="T48" fmla="*/ 2147483647 w 416"/>
                <a:gd name="T49" fmla="*/ 2147483647 h 303"/>
                <a:gd name="T50" fmla="*/ 2147483647 w 416"/>
                <a:gd name="T51" fmla="*/ 2147483647 h 303"/>
                <a:gd name="T52" fmla="*/ 2147483647 w 416"/>
                <a:gd name="T53" fmla="*/ 2147483647 h 303"/>
                <a:gd name="T54" fmla="*/ 2147483647 w 416"/>
                <a:gd name="T55" fmla="*/ 2147483647 h 303"/>
                <a:gd name="T56" fmla="*/ 2147483647 w 416"/>
                <a:gd name="T57" fmla="*/ 2147483647 h 303"/>
                <a:gd name="T58" fmla="*/ 2147483647 w 416"/>
                <a:gd name="T59" fmla="*/ 2147483647 h 303"/>
                <a:gd name="T60" fmla="*/ 2147483647 w 416"/>
                <a:gd name="T61" fmla="*/ 2147483647 h 303"/>
                <a:gd name="T62" fmla="*/ 2147483647 w 416"/>
                <a:gd name="T63" fmla="*/ 2147483647 h 303"/>
                <a:gd name="T64" fmla="*/ 2147483647 w 416"/>
                <a:gd name="T65" fmla="*/ 2147483647 h 303"/>
                <a:gd name="T66" fmla="*/ 2147483647 w 416"/>
                <a:gd name="T67" fmla="*/ 2147483647 h 303"/>
                <a:gd name="T68" fmla="*/ 2147483647 w 416"/>
                <a:gd name="T69" fmla="*/ 2147483647 h 303"/>
                <a:gd name="T70" fmla="*/ 2147483647 w 416"/>
                <a:gd name="T71" fmla="*/ 2147483647 h 303"/>
                <a:gd name="T72" fmla="*/ 2147483647 w 416"/>
                <a:gd name="T73" fmla="*/ 2147483647 h 303"/>
                <a:gd name="T74" fmla="*/ 2147483647 w 416"/>
                <a:gd name="T75" fmla="*/ 2147483647 h 303"/>
                <a:gd name="T76" fmla="*/ 2147483647 w 416"/>
                <a:gd name="T77" fmla="*/ 2147483647 h 303"/>
                <a:gd name="T78" fmla="*/ 2147483647 w 416"/>
                <a:gd name="T79" fmla="*/ 2147483647 h 303"/>
                <a:gd name="T80" fmla="*/ 2147483647 w 416"/>
                <a:gd name="T81" fmla="*/ 2147483647 h 303"/>
                <a:gd name="T82" fmla="*/ 2147483647 w 416"/>
                <a:gd name="T83" fmla="*/ 2147483647 h 303"/>
                <a:gd name="T84" fmla="*/ 2147483647 w 416"/>
                <a:gd name="T85" fmla="*/ 2147483647 h 303"/>
                <a:gd name="T86" fmla="*/ 2147483647 w 416"/>
                <a:gd name="T87" fmla="*/ 2147483647 h 303"/>
                <a:gd name="T88" fmla="*/ 2147483647 w 416"/>
                <a:gd name="T89" fmla="*/ 2147483647 h 303"/>
                <a:gd name="T90" fmla="*/ 2147483647 w 416"/>
                <a:gd name="T91" fmla="*/ 2147483647 h 303"/>
                <a:gd name="T92" fmla="*/ 2147483647 w 416"/>
                <a:gd name="T93" fmla="*/ 2147483647 h 303"/>
                <a:gd name="T94" fmla="*/ 2147483647 w 416"/>
                <a:gd name="T95" fmla="*/ 2147483647 h 303"/>
                <a:gd name="T96" fmla="*/ 2147483647 w 416"/>
                <a:gd name="T97" fmla="*/ 2147483647 h 303"/>
                <a:gd name="T98" fmla="*/ 2147483647 w 416"/>
                <a:gd name="T99" fmla="*/ 2147483647 h 303"/>
                <a:gd name="T100" fmla="*/ 2147483647 w 416"/>
                <a:gd name="T101" fmla="*/ 2147483647 h 303"/>
                <a:gd name="T102" fmla="*/ 2147483647 w 416"/>
                <a:gd name="T103" fmla="*/ 2147483647 h 30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16" h="303">
                  <a:moveTo>
                    <a:pt x="0" y="71"/>
                  </a:moveTo>
                  <a:lnTo>
                    <a:pt x="8" y="31"/>
                  </a:lnTo>
                  <a:lnTo>
                    <a:pt x="24" y="15"/>
                  </a:lnTo>
                  <a:lnTo>
                    <a:pt x="48" y="0"/>
                  </a:lnTo>
                  <a:lnTo>
                    <a:pt x="72" y="8"/>
                  </a:lnTo>
                  <a:lnTo>
                    <a:pt x="48" y="31"/>
                  </a:lnTo>
                  <a:lnTo>
                    <a:pt x="56" y="55"/>
                  </a:lnTo>
                  <a:lnTo>
                    <a:pt x="72" y="71"/>
                  </a:lnTo>
                  <a:lnTo>
                    <a:pt x="48" y="79"/>
                  </a:lnTo>
                  <a:lnTo>
                    <a:pt x="72" y="79"/>
                  </a:lnTo>
                  <a:lnTo>
                    <a:pt x="72" y="63"/>
                  </a:lnTo>
                  <a:lnTo>
                    <a:pt x="56" y="55"/>
                  </a:lnTo>
                  <a:lnTo>
                    <a:pt x="72" y="39"/>
                  </a:lnTo>
                  <a:lnTo>
                    <a:pt x="64" y="23"/>
                  </a:lnTo>
                  <a:lnTo>
                    <a:pt x="88" y="31"/>
                  </a:lnTo>
                  <a:lnTo>
                    <a:pt x="64" y="23"/>
                  </a:lnTo>
                  <a:lnTo>
                    <a:pt x="88" y="23"/>
                  </a:lnTo>
                  <a:lnTo>
                    <a:pt x="72" y="15"/>
                  </a:lnTo>
                  <a:lnTo>
                    <a:pt x="96" y="15"/>
                  </a:lnTo>
                  <a:lnTo>
                    <a:pt x="112" y="8"/>
                  </a:lnTo>
                  <a:lnTo>
                    <a:pt x="128" y="8"/>
                  </a:lnTo>
                  <a:lnTo>
                    <a:pt x="128" y="15"/>
                  </a:lnTo>
                  <a:lnTo>
                    <a:pt x="136" y="23"/>
                  </a:lnTo>
                  <a:lnTo>
                    <a:pt x="136" y="55"/>
                  </a:lnTo>
                  <a:lnTo>
                    <a:pt x="152" y="39"/>
                  </a:lnTo>
                  <a:lnTo>
                    <a:pt x="160" y="47"/>
                  </a:lnTo>
                  <a:lnTo>
                    <a:pt x="184" y="31"/>
                  </a:lnTo>
                  <a:lnTo>
                    <a:pt x="216" y="39"/>
                  </a:lnTo>
                  <a:lnTo>
                    <a:pt x="224" y="55"/>
                  </a:lnTo>
                  <a:lnTo>
                    <a:pt x="216" y="63"/>
                  </a:lnTo>
                  <a:lnTo>
                    <a:pt x="240" y="63"/>
                  </a:lnTo>
                  <a:lnTo>
                    <a:pt x="232" y="71"/>
                  </a:lnTo>
                  <a:lnTo>
                    <a:pt x="240" y="71"/>
                  </a:lnTo>
                  <a:lnTo>
                    <a:pt x="264" y="63"/>
                  </a:lnTo>
                  <a:lnTo>
                    <a:pt x="272" y="71"/>
                  </a:lnTo>
                  <a:lnTo>
                    <a:pt x="280" y="79"/>
                  </a:lnTo>
                  <a:lnTo>
                    <a:pt x="264" y="79"/>
                  </a:lnTo>
                  <a:lnTo>
                    <a:pt x="288" y="79"/>
                  </a:lnTo>
                  <a:lnTo>
                    <a:pt x="280" y="87"/>
                  </a:lnTo>
                  <a:lnTo>
                    <a:pt x="296" y="79"/>
                  </a:lnTo>
                  <a:lnTo>
                    <a:pt x="288" y="95"/>
                  </a:lnTo>
                  <a:lnTo>
                    <a:pt x="320" y="87"/>
                  </a:lnTo>
                  <a:lnTo>
                    <a:pt x="296" y="103"/>
                  </a:lnTo>
                  <a:lnTo>
                    <a:pt x="312" y="103"/>
                  </a:lnTo>
                  <a:lnTo>
                    <a:pt x="312" y="111"/>
                  </a:lnTo>
                  <a:lnTo>
                    <a:pt x="320" y="95"/>
                  </a:lnTo>
                  <a:lnTo>
                    <a:pt x="336" y="111"/>
                  </a:lnTo>
                  <a:lnTo>
                    <a:pt x="312" y="119"/>
                  </a:lnTo>
                  <a:lnTo>
                    <a:pt x="344" y="127"/>
                  </a:lnTo>
                  <a:lnTo>
                    <a:pt x="320" y="135"/>
                  </a:lnTo>
                  <a:lnTo>
                    <a:pt x="328" y="135"/>
                  </a:lnTo>
                  <a:lnTo>
                    <a:pt x="320" y="143"/>
                  </a:lnTo>
                  <a:lnTo>
                    <a:pt x="352" y="167"/>
                  </a:lnTo>
                  <a:lnTo>
                    <a:pt x="368" y="159"/>
                  </a:lnTo>
                  <a:lnTo>
                    <a:pt x="376" y="183"/>
                  </a:lnTo>
                  <a:lnTo>
                    <a:pt x="392" y="183"/>
                  </a:lnTo>
                  <a:lnTo>
                    <a:pt x="384" y="191"/>
                  </a:lnTo>
                  <a:lnTo>
                    <a:pt x="416" y="191"/>
                  </a:lnTo>
                  <a:lnTo>
                    <a:pt x="416" y="199"/>
                  </a:lnTo>
                  <a:lnTo>
                    <a:pt x="400" y="199"/>
                  </a:lnTo>
                  <a:lnTo>
                    <a:pt x="400" y="215"/>
                  </a:lnTo>
                  <a:lnTo>
                    <a:pt x="400" y="223"/>
                  </a:lnTo>
                  <a:lnTo>
                    <a:pt x="384" y="215"/>
                  </a:lnTo>
                  <a:lnTo>
                    <a:pt x="384" y="239"/>
                  </a:lnTo>
                  <a:lnTo>
                    <a:pt x="336" y="199"/>
                  </a:lnTo>
                  <a:lnTo>
                    <a:pt x="320" y="199"/>
                  </a:lnTo>
                  <a:lnTo>
                    <a:pt x="336" y="215"/>
                  </a:lnTo>
                  <a:lnTo>
                    <a:pt x="320" y="223"/>
                  </a:lnTo>
                  <a:lnTo>
                    <a:pt x="336" y="223"/>
                  </a:lnTo>
                  <a:lnTo>
                    <a:pt x="344" y="247"/>
                  </a:lnTo>
                  <a:lnTo>
                    <a:pt x="360" y="247"/>
                  </a:lnTo>
                  <a:lnTo>
                    <a:pt x="360" y="255"/>
                  </a:lnTo>
                  <a:lnTo>
                    <a:pt x="376" y="263"/>
                  </a:lnTo>
                  <a:lnTo>
                    <a:pt x="368" y="295"/>
                  </a:lnTo>
                  <a:lnTo>
                    <a:pt x="312" y="263"/>
                  </a:lnTo>
                  <a:lnTo>
                    <a:pt x="352" y="303"/>
                  </a:lnTo>
                  <a:lnTo>
                    <a:pt x="280" y="287"/>
                  </a:lnTo>
                  <a:lnTo>
                    <a:pt x="264" y="271"/>
                  </a:lnTo>
                  <a:lnTo>
                    <a:pt x="280" y="271"/>
                  </a:lnTo>
                  <a:lnTo>
                    <a:pt x="248" y="255"/>
                  </a:lnTo>
                  <a:lnTo>
                    <a:pt x="240" y="247"/>
                  </a:lnTo>
                  <a:lnTo>
                    <a:pt x="224" y="239"/>
                  </a:lnTo>
                  <a:lnTo>
                    <a:pt x="224" y="247"/>
                  </a:lnTo>
                  <a:lnTo>
                    <a:pt x="208" y="247"/>
                  </a:lnTo>
                  <a:lnTo>
                    <a:pt x="192" y="255"/>
                  </a:lnTo>
                  <a:lnTo>
                    <a:pt x="176" y="247"/>
                  </a:lnTo>
                  <a:lnTo>
                    <a:pt x="184" y="223"/>
                  </a:lnTo>
                  <a:lnTo>
                    <a:pt x="240" y="223"/>
                  </a:lnTo>
                  <a:lnTo>
                    <a:pt x="224" y="207"/>
                  </a:lnTo>
                  <a:lnTo>
                    <a:pt x="264" y="183"/>
                  </a:lnTo>
                  <a:lnTo>
                    <a:pt x="232" y="143"/>
                  </a:lnTo>
                  <a:lnTo>
                    <a:pt x="224" y="135"/>
                  </a:lnTo>
                  <a:lnTo>
                    <a:pt x="192" y="143"/>
                  </a:lnTo>
                  <a:lnTo>
                    <a:pt x="192" y="135"/>
                  </a:lnTo>
                  <a:lnTo>
                    <a:pt x="208" y="127"/>
                  </a:lnTo>
                  <a:lnTo>
                    <a:pt x="184" y="111"/>
                  </a:lnTo>
                  <a:lnTo>
                    <a:pt x="184" y="103"/>
                  </a:lnTo>
                  <a:lnTo>
                    <a:pt x="160" y="95"/>
                  </a:lnTo>
                  <a:lnTo>
                    <a:pt x="168" y="111"/>
                  </a:lnTo>
                  <a:lnTo>
                    <a:pt x="128" y="103"/>
                  </a:lnTo>
                  <a:lnTo>
                    <a:pt x="136" y="111"/>
                  </a:lnTo>
                  <a:lnTo>
                    <a:pt x="32" y="95"/>
                  </a:lnTo>
                  <a:lnTo>
                    <a:pt x="8" y="79"/>
                  </a:lnTo>
                  <a:lnTo>
                    <a:pt x="40" y="79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6" name="Freeform 30"/>
            <p:cNvSpPr>
              <a:spLocks noChangeAspect="1"/>
            </p:cNvSpPr>
            <p:nvPr/>
          </p:nvSpPr>
          <p:spPr bwMode="auto">
            <a:xfrm>
              <a:off x="4857" y="736"/>
              <a:ext cx="482" cy="440"/>
            </a:xfrm>
            <a:custGeom>
              <a:avLst/>
              <a:gdLst>
                <a:gd name="T0" fmla="*/ 2147483647 w 416"/>
                <a:gd name="T1" fmla="*/ 2147483647 h 303"/>
                <a:gd name="T2" fmla="*/ 2147483647 w 416"/>
                <a:gd name="T3" fmla="*/ 0 h 303"/>
                <a:gd name="T4" fmla="*/ 2147483647 w 416"/>
                <a:gd name="T5" fmla="*/ 2147483647 h 303"/>
                <a:gd name="T6" fmla="*/ 2147483647 w 416"/>
                <a:gd name="T7" fmla="*/ 2147483647 h 303"/>
                <a:gd name="T8" fmla="*/ 2147483647 w 416"/>
                <a:gd name="T9" fmla="*/ 2147483647 h 303"/>
                <a:gd name="T10" fmla="*/ 2147483647 w 416"/>
                <a:gd name="T11" fmla="*/ 2147483647 h 303"/>
                <a:gd name="T12" fmla="*/ 2147483647 w 416"/>
                <a:gd name="T13" fmla="*/ 2147483647 h 303"/>
                <a:gd name="T14" fmla="*/ 2147483647 w 416"/>
                <a:gd name="T15" fmla="*/ 2147483647 h 303"/>
                <a:gd name="T16" fmla="*/ 2147483647 w 416"/>
                <a:gd name="T17" fmla="*/ 2147483647 h 303"/>
                <a:gd name="T18" fmla="*/ 2147483647 w 416"/>
                <a:gd name="T19" fmla="*/ 2147483647 h 303"/>
                <a:gd name="T20" fmla="*/ 2147483647 w 416"/>
                <a:gd name="T21" fmla="*/ 2147483647 h 303"/>
                <a:gd name="T22" fmla="*/ 2147483647 w 416"/>
                <a:gd name="T23" fmla="*/ 2147483647 h 303"/>
                <a:gd name="T24" fmla="*/ 2147483647 w 416"/>
                <a:gd name="T25" fmla="*/ 2147483647 h 303"/>
                <a:gd name="T26" fmla="*/ 2147483647 w 416"/>
                <a:gd name="T27" fmla="*/ 2147483647 h 303"/>
                <a:gd name="T28" fmla="*/ 2147483647 w 416"/>
                <a:gd name="T29" fmla="*/ 2147483647 h 303"/>
                <a:gd name="T30" fmla="*/ 2147483647 w 416"/>
                <a:gd name="T31" fmla="*/ 2147483647 h 303"/>
                <a:gd name="T32" fmla="*/ 2147483647 w 416"/>
                <a:gd name="T33" fmla="*/ 2147483647 h 303"/>
                <a:gd name="T34" fmla="*/ 2147483647 w 416"/>
                <a:gd name="T35" fmla="*/ 2147483647 h 303"/>
                <a:gd name="T36" fmla="*/ 2147483647 w 416"/>
                <a:gd name="T37" fmla="*/ 2147483647 h 303"/>
                <a:gd name="T38" fmla="*/ 2147483647 w 416"/>
                <a:gd name="T39" fmla="*/ 2147483647 h 303"/>
                <a:gd name="T40" fmla="*/ 2147483647 w 416"/>
                <a:gd name="T41" fmla="*/ 2147483647 h 303"/>
                <a:gd name="T42" fmla="*/ 2147483647 w 416"/>
                <a:gd name="T43" fmla="*/ 2147483647 h 303"/>
                <a:gd name="T44" fmla="*/ 2147483647 w 416"/>
                <a:gd name="T45" fmla="*/ 2147483647 h 303"/>
                <a:gd name="T46" fmla="*/ 2147483647 w 416"/>
                <a:gd name="T47" fmla="*/ 2147483647 h 303"/>
                <a:gd name="T48" fmla="*/ 2147483647 w 416"/>
                <a:gd name="T49" fmla="*/ 2147483647 h 303"/>
                <a:gd name="T50" fmla="*/ 2147483647 w 416"/>
                <a:gd name="T51" fmla="*/ 2147483647 h 303"/>
                <a:gd name="T52" fmla="*/ 2147483647 w 416"/>
                <a:gd name="T53" fmla="*/ 2147483647 h 303"/>
                <a:gd name="T54" fmla="*/ 2147483647 w 416"/>
                <a:gd name="T55" fmla="*/ 2147483647 h 303"/>
                <a:gd name="T56" fmla="*/ 2147483647 w 416"/>
                <a:gd name="T57" fmla="*/ 2147483647 h 303"/>
                <a:gd name="T58" fmla="*/ 2147483647 w 416"/>
                <a:gd name="T59" fmla="*/ 2147483647 h 303"/>
                <a:gd name="T60" fmla="*/ 2147483647 w 416"/>
                <a:gd name="T61" fmla="*/ 2147483647 h 303"/>
                <a:gd name="T62" fmla="*/ 2147483647 w 416"/>
                <a:gd name="T63" fmla="*/ 2147483647 h 303"/>
                <a:gd name="T64" fmla="*/ 2147483647 w 416"/>
                <a:gd name="T65" fmla="*/ 2147483647 h 303"/>
                <a:gd name="T66" fmla="*/ 2147483647 w 416"/>
                <a:gd name="T67" fmla="*/ 2147483647 h 303"/>
                <a:gd name="T68" fmla="*/ 2147483647 w 416"/>
                <a:gd name="T69" fmla="*/ 2147483647 h 303"/>
                <a:gd name="T70" fmla="*/ 2147483647 w 416"/>
                <a:gd name="T71" fmla="*/ 2147483647 h 303"/>
                <a:gd name="T72" fmla="*/ 2147483647 w 416"/>
                <a:gd name="T73" fmla="*/ 2147483647 h 303"/>
                <a:gd name="T74" fmla="*/ 2147483647 w 416"/>
                <a:gd name="T75" fmla="*/ 2147483647 h 303"/>
                <a:gd name="T76" fmla="*/ 2147483647 w 416"/>
                <a:gd name="T77" fmla="*/ 2147483647 h 303"/>
                <a:gd name="T78" fmla="*/ 2147483647 w 416"/>
                <a:gd name="T79" fmla="*/ 2147483647 h 303"/>
                <a:gd name="T80" fmla="*/ 2147483647 w 416"/>
                <a:gd name="T81" fmla="*/ 2147483647 h 303"/>
                <a:gd name="T82" fmla="*/ 2147483647 w 416"/>
                <a:gd name="T83" fmla="*/ 2147483647 h 303"/>
                <a:gd name="T84" fmla="*/ 2147483647 w 416"/>
                <a:gd name="T85" fmla="*/ 2147483647 h 303"/>
                <a:gd name="T86" fmla="*/ 2147483647 w 416"/>
                <a:gd name="T87" fmla="*/ 2147483647 h 303"/>
                <a:gd name="T88" fmla="*/ 2147483647 w 416"/>
                <a:gd name="T89" fmla="*/ 2147483647 h 303"/>
                <a:gd name="T90" fmla="*/ 2147483647 w 416"/>
                <a:gd name="T91" fmla="*/ 2147483647 h 303"/>
                <a:gd name="T92" fmla="*/ 2147483647 w 416"/>
                <a:gd name="T93" fmla="*/ 2147483647 h 303"/>
                <a:gd name="T94" fmla="*/ 2147483647 w 416"/>
                <a:gd name="T95" fmla="*/ 2147483647 h 303"/>
                <a:gd name="T96" fmla="*/ 2147483647 w 416"/>
                <a:gd name="T97" fmla="*/ 2147483647 h 303"/>
                <a:gd name="T98" fmla="*/ 2147483647 w 416"/>
                <a:gd name="T99" fmla="*/ 2147483647 h 303"/>
                <a:gd name="T100" fmla="*/ 2147483647 w 416"/>
                <a:gd name="T101" fmla="*/ 2147483647 h 303"/>
                <a:gd name="T102" fmla="*/ 2147483647 w 416"/>
                <a:gd name="T103" fmla="*/ 2147483647 h 30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16" h="303">
                  <a:moveTo>
                    <a:pt x="0" y="71"/>
                  </a:moveTo>
                  <a:lnTo>
                    <a:pt x="8" y="31"/>
                  </a:lnTo>
                  <a:lnTo>
                    <a:pt x="24" y="15"/>
                  </a:lnTo>
                  <a:lnTo>
                    <a:pt x="48" y="0"/>
                  </a:lnTo>
                  <a:lnTo>
                    <a:pt x="72" y="8"/>
                  </a:lnTo>
                  <a:lnTo>
                    <a:pt x="48" y="31"/>
                  </a:lnTo>
                  <a:lnTo>
                    <a:pt x="56" y="55"/>
                  </a:lnTo>
                  <a:lnTo>
                    <a:pt x="72" y="71"/>
                  </a:lnTo>
                  <a:lnTo>
                    <a:pt x="48" y="79"/>
                  </a:lnTo>
                  <a:lnTo>
                    <a:pt x="72" y="79"/>
                  </a:lnTo>
                  <a:lnTo>
                    <a:pt x="72" y="63"/>
                  </a:lnTo>
                  <a:lnTo>
                    <a:pt x="56" y="55"/>
                  </a:lnTo>
                  <a:lnTo>
                    <a:pt x="72" y="39"/>
                  </a:lnTo>
                  <a:lnTo>
                    <a:pt x="64" y="23"/>
                  </a:lnTo>
                  <a:lnTo>
                    <a:pt x="88" y="31"/>
                  </a:lnTo>
                  <a:lnTo>
                    <a:pt x="64" y="23"/>
                  </a:lnTo>
                  <a:lnTo>
                    <a:pt x="88" y="23"/>
                  </a:lnTo>
                  <a:lnTo>
                    <a:pt x="72" y="15"/>
                  </a:lnTo>
                  <a:lnTo>
                    <a:pt x="96" y="15"/>
                  </a:lnTo>
                  <a:lnTo>
                    <a:pt x="112" y="8"/>
                  </a:lnTo>
                  <a:lnTo>
                    <a:pt x="128" y="8"/>
                  </a:lnTo>
                  <a:lnTo>
                    <a:pt x="128" y="15"/>
                  </a:lnTo>
                  <a:lnTo>
                    <a:pt x="136" y="23"/>
                  </a:lnTo>
                  <a:lnTo>
                    <a:pt x="136" y="55"/>
                  </a:lnTo>
                  <a:lnTo>
                    <a:pt x="152" y="39"/>
                  </a:lnTo>
                  <a:lnTo>
                    <a:pt x="160" y="47"/>
                  </a:lnTo>
                  <a:lnTo>
                    <a:pt x="184" y="31"/>
                  </a:lnTo>
                  <a:lnTo>
                    <a:pt x="216" y="39"/>
                  </a:lnTo>
                  <a:lnTo>
                    <a:pt x="224" y="55"/>
                  </a:lnTo>
                  <a:lnTo>
                    <a:pt x="216" y="63"/>
                  </a:lnTo>
                  <a:lnTo>
                    <a:pt x="240" y="63"/>
                  </a:lnTo>
                  <a:lnTo>
                    <a:pt x="232" y="71"/>
                  </a:lnTo>
                  <a:lnTo>
                    <a:pt x="240" y="71"/>
                  </a:lnTo>
                  <a:lnTo>
                    <a:pt x="264" y="63"/>
                  </a:lnTo>
                  <a:lnTo>
                    <a:pt x="272" y="71"/>
                  </a:lnTo>
                  <a:lnTo>
                    <a:pt x="280" y="79"/>
                  </a:lnTo>
                  <a:lnTo>
                    <a:pt x="264" y="79"/>
                  </a:lnTo>
                  <a:lnTo>
                    <a:pt x="288" y="79"/>
                  </a:lnTo>
                  <a:lnTo>
                    <a:pt x="280" y="87"/>
                  </a:lnTo>
                  <a:lnTo>
                    <a:pt x="296" y="79"/>
                  </a:lnTo>
                  <a:lnTo>
                    <a:pt x="288" y="95"/>
                  </a:lnTo>
                  <a:lnTo>
                    <a:pt x="320" y="87"/>
                  </a:lnTo>
                  <a:lnTo>
                    <a:pt x="296" y="103"/>
                  </a:lnTo>
                  <a:lnTo>
                    <a:pt x="312" y="103"/>
                  </a:lnTo>
                  <a:lnTo>
                    <a:pt x="312" y="111"/>
                  </a:lnTo>
                  <a:lnTo>
                    <a:pt x="320" y="95"/>
                  </a:lnTo>
                  <a:lnTo>
                    <a:pt x="336" y="111"/>
                  </a:lnTo>
                  <a:lnTo>
                    <a:pt x="312" y="119"/>
                  </a:lnTo>
                  <a:lnTo>
                    <a:pt x="344" y="127"/>
                  </a:lnTo>
                  <a:lnTo>
                    <a:pt x="320" y="135"/>
                  </a:lnTo>
                  <a:lnTo>
                    <a:pt x="328" y="135"/>
                  </a:lnTo>
                  <a:lnTo>
                    <a:pt x="320" y="143"/>
                  </a:lnTo>
                  <a:lnTo>
                    <a:pt x="352" y="167"/>
                  </a:lnTo>
                  <a:lnTo>
                    <a:pt x="368" y="159"/>
                  </a:lnTo>
                  <a:lnTo>
                    <a:pt x="376" y="183"/>
                  </a:lnTo>
                  <a:lnTo>
                    <a:pt x="392" y="183"/>
                  </a:lnTo>
                  <a:lnTo>
                    <a:pt x="384" y="191"/>
                  </a:lnTo>
                  <a:lnTo>
                    <a:pt x="416" y="191"/>
                  </a:lnTo>
                  <a:lnTo>
                    <a:pt x="416" y="199"/>
                  </a:lnTo>
                  <a:lnTo>
                    <a:pt x="400" y="199"/>
                  </a:lnTo>
                  <a:lnTo>
                    <a:pt x="400" y="215"/>
                  </a:lnTo>
                  <a:lnTo>
                    <a:pt x="400" y="223"/>
                  </a:lnTo>
                  <a:lnTo>
                    <a:pt x="384" y="215"/>
                  </a:lnTo>
                  <a:lnTo>
                    <a:pt x="384" y="239"/>
                  </a:lnTo>
                  <a:lnTo>
                    <a:pt x="336" y="199"/>
                  </a:lnTo>
                  <a:lnTo>
                    <a:pt x="320" y="199"/>
                  </a:lnTo>
                  <a:lnTo>
                    <a:pt x="336" y="215"/>
                  </a:lnTo>
                  <a:lnTo>
                    <a:pt x="320" y="223"/>
                  </a:lnTo>
                  <a:lnTo>
                    <a:pt x="336" y="223"/>
                  </a:lnTo>
                  <a:lnTo>
                    <a:pt x="344" y="247"/>
                  </a:lnTo>
                  <a:lnTo>
                    <a:pt x="360" y="247"/>
                  </a:lnTo>
                  <a:lnTo>
                    <a:pt x="360" y="255"/>
                  </a:lnTo>
                  <a:lnTo>
                    <a:pt x="376" y="263"/>
                  </a:lnTo>
                  <a:lnTo>
                    <a:pt x="368" y="295"/>
                  </a:lnTo>
                  <a:lnTo>
                    <a:pt x="312" y="263"/>
                  </a:lnTo>
                  <a:lnTo>
                    <a:pt x="352" y="303"/>
                  </a:lnTo>
                  <a:lnTo>
                    <a:pt x="280" y="287"/>
                  </a:lnTo>
                  <a:lnTo>
                    <a:pt x="264" y="271"/>
                  </a:lnTo>
                  <a:lnTo>
                    <a:pt x="280" y="271"/>
                  </a:lnTo>
                  <a:lnTo>
                    <a:pt x="248" y="255"/>
                  </a:lnTo>
                  <a:lnTo>
                    <a:pt x="240" y="247"/>
                  </a:lnTo>
                  <a:lnTo>
                    <a:pt x="224" y="239"/>
                  </a:lnTo>
                  <a:lnTo>
                    <a:pt x="224" y="247"/>
                  </a:lnTo>
                  <a:lnTo>
                    <a:pt x="208" y="247"/>
                  </a:lnTo>
                  <a:lnTo>
                    <a:pt x="192" y="255"/>
                  </a:lnTo>
                  <a:lnTo>
                    <a:pt x="176" y="247"/>
                  </a:lnTo>
                  <a:lnTo>
                    <a:pt x="184" y="223"/>
                  </a:lnTo>
                  <a:lnTo>
                    <a:pt x="240" y="223"/>
                  </a:lnTo>
                  <a:lnTo>
                    <a:pt x="224" y="207"/>
                  </a:lnTo>
                  <a:lnTo>
                    <a:pt x="264" y="183"/>
                  </a:lnTo>
                  <a:lnTo>
                    <a:pt x="232" y="143"/>
                  </a:lnTo>
                  <a:lnTo>
                    <a:pt x="224" y="135"/>
                  </a:lnTo>
                  <a:lnTo>
                    <a:pt x="192" y="143"/>
                  </a:lnTo>
                  <a:lnTo>
                    <a:pt x="192" y="135"/>
                  </a:lnTo>
                  <a:lnTo>
                    <a:pt x="208" y="127"/>
                  </a:lnTo>
                  <a:lnTo>
                    <a:pt x="184" y="111"/>
                  </a:lnTo>
                  <a:lnTo>
                    <a:pt x="184" y="103"/>
                  </a:lnTo>
                  <a:lnTo>
                    <a:pt x="160" y="95"/>
                  </a:lnTo>
                  <a:lnTo>
                    <a:pt x="168" y="111"/>
                  </a:lnTo>
                  <a:lnTo>
                    <a:pt x="128" y="103"/>
                  </a:lnTo>
                  <a:lnTo>
                    <a:pt x="136" y="111"/>
                  </a:lnTo>
                  <a:lnTo>
                    <a:pt x="32" y="95"/>
                  </a:lnTo>
                  <a:lnTo>
                    <a:pt x="8" y="79"/>
                  </a:lnTo>
                  <a:lnTo>
                    <a:pt x="40" y="79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7" name="Freeform 31"/>
            <p:cNvSpPr>
              <a:spLocks noChangeAspect="1"/>
            </p:cNvSpPr>
            <p:nvPr/>
          </p:nvSpPr>
          <p:spPr bwMode="auto">
            <a:xfrm>
              <a:off x="4903" y="1048"/>
              <a:ext cx="121" cy="93"/>
            </a:xfrm>
            <a:custGeom>
              <a:avLst/>
              <a:gdLst>
                <a:gd name="T0" fmla="*/ 0 w 104"/>
                <a:gd name="T1" fmla="*/ 2147483647 h 64"/>
                <a:gd name="T2" fmla="*/ 2147483647 w 104"/>
                <a:gd name="T3" fmla="*/ 2147483647 h 64"/>
                <a:gd name="T4" fmla="*/ 2147483647 w 104"/>
                <a:gd name="T5" fmla="*/ 0 h 64"/>
                <a:gd name="T6" fmla="*/ 2147483647 w 104"/>
                <a:gd name="T7" fmla="*/ 2147483647 h 64"/>
                <a:gd name="T8" fmla="*/ 2147483647 w 104"/>
                <a:gd name="T9" fmla="*/ 2147483647 h 64"/>
                <a:gd name="T10" fmla="*/ 2147483647 w 104"/>
                <a:gd name="T11" fmla="*/ 2147483647 h 64"/>
                <a:gd name="T12" fmla="*/ 2147483647 w 104"/>
                <a:gd name="T13" fmla="*/ 2147483647 h 64"/>
                <a:gd name="T14" fmla="*/ 2147483647 w 104"/>
                <a:gd name="T15" fmla="*/ 2147483647 h 64"/>
                <a:gd name="T16" fmla="*/ 2147483647 w 104"/>
                <a:gd name="T17" fmla="*/ 2147483647 h 64"/>
                <a:gd name="T18" fmla="*/ 2147483647 w 104"/>
                <a:gd name="T19" fmla="*/ 2147483647 h 64"/>
                <a:gd name="T20" fmla="*/ 0 w 10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4" h="64">
                  <a:moveTo>
                    <a:pt x="0" y="48"/>
                  </a:moveTo>
                  <a:lnTo>
                    <a:pt x="16" y="40"/>
                  </a:lnTo>
                  <a:lnTo>
                    <a:pt x="24" y="0"/>
                  </a:lnTo>
                  <a:lnTo>
                    <a:pt x="32" y="16"/>
                  </a:lnTo>
                  <a:lnTo>
                    <a:pt x="56" y="16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56" y="40"/>
                  </a:lnTo>
                  <a:lnTo>
                    <a:pt x="32" y="6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8" name="Freeform 32"/>
            <p:cNvSpPr>
              <a:spLocks noChangeAspect="1"/>
            </p:cNvSpPr>
            <p:nvPr/>
          </p:nvSpPr>
          <p:spPr bwMode="auto">
            <a:xfrm>
              <a:off x="4903" y="1048"/>
              <a:ext cx="121" cy="93"/>
            </a:xfrm>
            <a:custGeom>
              <a:avLst/>
              <a:gdLst>
                <a:gd name="T0" fmla="*/ 0 w 104"/>
                <a:gd name="T1" fmla="*/ 2147483647 h 64"/>
                <a:gd name="T2" fmla="*/ 2147483647 w 104"/>
                <a:gd name="T3" fmla="*/ 2147483647 h 64"/>
                <a:gd name="T4" fmla="*/ 2147483647 w 104"/>
                <a:gd name="T5" fmla="*/ 0 h 64"/>
                <a:gd name="T6" fmla="*/ 2147483647 w 104"/>
                <a:gd name="T7" fmla="*/ 2147483647 h 64"/>
                <a:gd name="T8" fmla="*/ 2147483647 w 104"/>
                <a:gd name="T9" fmla="*/ 2147483647 h 64"/>
                <a:gd name="T10" fmla="*/ 2147483647 w 104"/>
                <a:gd name="T11" fmla="*/ 2147483647 h 64"/>
                <a:gd name="T12" fmla="*/ 2147483647 w 104"/>
                <a:gd name="T13" fmla="*/ 2147483647 h 64"/>
                <a:gd name="T14" fmla="*/ 2147483647 w 104"/>
                <a:gd name="T15" fmla="*/ 2147483647 h 64"/>
                <a:gd name="T16" fmla="*/ 2147483647 w 104"/>
                <a:gd name="T17" fmla="*/ 2147483647 h 64"/>
                <a:gd name="T18" fmla="*/ 2147483647 w 104"/>
                <a:gd name="T19" fmla="*/ 2147483647 h 64"/>
                <a:gd name="T20" fmla="*/ 0 w 10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4" h="64">
                  <a:moveTo>
                    <a:pt x="0" y="48"/>
                  </a:moveTo>
                  <a:lnTo>
                    <a:pt x="16" y="40"/>
                  </a:lnTo>
                  <a:lnTo>
                    <a:pt x="24" y="0"/>
                  </a:lnTo>
                  <a:lnTo>
                    <a:pt x="32" y="16"/>
                  </a:lnTo>
                  <a:lnTo>
                    <a:pt x="56" y="16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56" y="40"/>
                  </a:lnTo>
                  <a:lnTo>
                    <a:pt x="32" y="64"/>
                  </a:lnTo>
                  <a:lnTo>
                    <a:pt x="24" y="48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09" name="Freeform 33"/>
            <p:cNvSpPr>
              <a:spLocks noChangeAspect="1"/>
            </p:cNvSpPr>
            <p:nvPr/>
          </p:nvSpPr>
          <p:spPr bwMode="auto">
            <a:xfrm>
              <a:off x="5376" y="1511"/>
              <a:ext cx="110" cy="140"/>
            </a:xfrm>
            <a:custGeom>
              <a:avLst/>
              <a:gdLst>
                <a:gd name="T0" fmla="*/ 0 w 95"/>
                <a:gd name="T1" fmla="*/ 2147483647 h 96"/>
                <a:gd name="T2" fmla="*/ 2147483647 w 95"/>
                <a:gd name="T3" fmla="*/ 0 h 96"/>
                <a:gd name="T4" fmla="*/ 2147483647 w 95"/>
                <a:gd name="T5" fmla="*/ 0 h 96"/>
                <a:gd name="T6" fmla="*/ 2147483647 w 95"/>
                <a:gd name="T7" fmla="*/ 2147483647 h 96"/>
                <a:gd name="T8" fmla="*/ 2147483647 w 95"/>
                <a:gd name="T9" fmla="*/ 2147483647 h 96"/>
                <a:gd name="T10" fmla="*/ 2147483647 w 95"/>
                <a:gd name="T11" fmla="*/ 2147483647 h 96"/>
                <a:gd name="T12" fmla="*/ 2147483647 w 95"/>
                <a:gd name="T13" fmla="*/ 2147483647 h 96"/>
                <a:gd name="T14" fmla="*/ 2147483647 w 95"/>
                <a:gd name="T15" fmla="*/ 2147483647 h 96"/>
                <a:gd name="T16" fmla="*/ 2147483647 w 95"/>
                <a:gd name="T17" fmla="*/ 2147483647 h 96"/>
                <a:gd name="T18" fmla="*/ 2147483647 w 95"/>
                <a:gd name="T19" fmla="*/ 2147483647 h 96"/>
                <a:gd name="T20" fmla="*/ 2147483647 w 95"/>
                <a:gd name="T21" fmla="*/ 2147483647 h 96"/>
                <a:gd name="T22" fmla="*/ 2147483647 w 95"/>
                <a:gd name="T23" fmla="*/ 2147483647 h 96"/>
                <a:gd name="T24" fmla="*/ 2147483647 w 95"/>
                <a:gd name="T25" fmla="*/ 2147483647 h 96"/>
                <a:gd name="T26" fmla="*/ 2147483647 w 95"/>
                <a:gd name="T27" fmla="*/ 2147483647 h 96"/>
                <a:gd name="T28" fmla="*/ 2147483647 w 95"/>
                <a:gd name="T29" fmla="*/ 2147483647 h 96"/>
                <a:gd name="T30" fmla="*/ 2147483647 w 95"/>
                <a:gd name="T31" fmla="*/ 2147483647 h 96"/>
                <a:gd name="T32" fmla="*/ 2147483647 w 95"/>
                <a:gd name="T33" fmla="*/ 2147483647 h 96"/>
                <a:gd name="T34" fmla="*/ 2147483647 w 95"/>
                <a:gd name="T35" fmla="*/ 2147483647 h 96"/>
                <a:gd name="T36" fmla="*/ 2147483647 w 95"/>
                <a:gd name="T37" fmla="*/ 2147483647 h 96"/>
                <a:gd name="T38" fmla="*/ 2147483647 w 95"/>
                <a:gd name="T39" fmla="*/ 2147483647 h 96"/>
                <a:gd name="T40" fmla="*/ 0 w 95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96">
                  <a:moveTo>
                    <a:pt x="0" y="72"/>
                  </a:moveTo>
                  <a:lnTo>
                    <a:pt x="40" y="0"/>
                  </a:lnTo>
                  <a:lnTo>
                    <a:pt x="56" y="0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79" y="40"/>
                  </a:lnTo>
                  <a:lnTo>
                    <a:pt x="72" y="56"/>
                  </a:lnTo>
                  <a:lnTo>
                    <a:pt x="87" y="56"/>
                  </a:lnTo>
                  <a:lnTo>
                    <a:pt x="79" y="72"/>
                  </a:lnTo>
                  <a:lnTo>
                    <a:pt x="87" y="56"/>
                  </a:lnTo>
                  <a:lnTo>
                    <a:pt x="95" y="80"/>
                  </a:lnTo>
                  <a:lnTo>
                    <a:pt x="79" y="96"/>
                  </a:lnTo>
                  <a:lnTo>
                    <a:pt x="79" y="80"/>
                  </a:lnTo>
                  <a:lnTo>
                    <a:pt x="72" y="88"/>
                  </a:lnTo>
                  <a:lnTo>
                    <a:pt x="72" y="64"/>
                  </a:lnTo>
                  <a:lnTo>
                    <a:pt x="48" y="88"/>
                  </a:lnTo>
                  <a:lnTo>
                    <a:pt x="64" y="72"/>
                  </a:lnTo>
                  <a:lnTo>
                    <a:pt x="40" y="72"/>
                  </a:lnTo>
                  <a:lnTo>
                    <a:pt x="48" y="6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0" name="Freeform 34"/>
            <p:cNvSpPr>
              <a:spLocks noChangeAspect="1"/>
            </p:cNvSpPr>
            <p:nvPr/>
          </p:nvSpPr>
          <p:spPr bwMode="auto">
            <a:xfrm>
              <a:off x="5376" y="1511"/>
              <a:ext cx="110" cy="140"/>
            </a:xfrm>
            <a:custGeom>
              <a:avLst/>
              <a:gdLst>
                <a:gd name="T0" fmla="*/ 0 w 95"/>
                <a:gd name="T1" fmla="*/ 2147483647 h 96"/>
                <a:gd name="T2" fmla="*/ 2147483647 w 95"/>
                <a:gd name="T3" fmla="*/ 0 h 96"/>
                <a:gd name="T4" fmla="*/ 2147483647 w 95"/>
                <a:gd name="T5" fmla="*/ 0 h 96"/>
                <a:gd name="T6" fmla="*/ 2147483647 w 95"/>
                <a:gd name="T7" fmla="*/ 2147483647 h 96"/>
                <a:gd name="T8" fmla="*/ 2147483647 w 95"/>
                <a:gd name="T9" fmla="*/ 2147483647 h 96"/>
                <a:gd name="T10" fmla="*/ 2147483647 w 95"/>
                <a:gd name="T11" fmla="*/ 2147483647 h 96"/>
                <a:gd name="T12" fmla="*/ 2147483647 w 95"/>
                <a:gd name="T13" fmla="*/ 2147483647 h 96"/>
                <a:gd name="T14" fmla="*/ 2147483647 w 95"/>
                <a:gd name="T15" fmla="*/ 2147483647 h 96"/>
                <a:gd name="T16" fmla="*/ 2147483647 w 95"/>
                <a:gd name="T17" fmla="*/ 2147483647 h 96"/>
                <a:gd name="T18" fmla="*/ 2147483647 w 95"/>
                <a:gd name="T19" fmla="*/ 2147483647 h 96"/>
                <a:gd name="T20" fmla="*/ 2147483647 w 95"/>
                <a:gd name="T21" fmla="*/ 2147483647 h 96"/>
                <a:gd name="T22" fmla="*/ 2147483647 w 95"/>
                <a:gd name="T23" fmla="*/ 2147483647 h 96"/>
                <a:gd name="T24" fmla="*/ 2147483647 w 95"/>
                <a:gd name="T25" fmla="*/ 2147483647 h 96"/>
                <a:gd name="T26" fmla="*/ 2147483647 w 95"/>
                <a:gd name="T27" fmla="*/ 2147483647 h 96"/>
                <a:gd name="T28" fmla="*/ 2147483647 w 95"/>
                <a:gd name="T29" fmla="*/ 2147483647 h 96"/>
                <a:gd name="T30" fmla="*/ 2147483647 w 95"/>
                <a:gd name="T31" fmla="*/ 2147483647 h 96"/>
                <a:gd name="T32" fmla="*/ 2147483647 w 95"/>
                <a:gd name="T33" fmla="*/ 2147483647 h 96"/>
                <a:gd name="T34" fmla="*/ 2147483647 w 95"/>
                <a:gd name="T35" fmla="*/ 2147483647 h 96"/>
                <a:gd name="T36" fmla="*/ 2147483647 w 95"/>
                <a:gd name="T37" fmla="*/ 2147483647 h 96"/>
                <a:gd name="T38" fmla="*/ 2147483647 w 95"/>
                <a:gd name="T39" fmla="*/ 2147483647 h 96"/>
                <a:gd name="T40" fmla="*/ 0 w 95"/>
                <a:gd name="T41" fmla="*/ 2147483647 h 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5" h="96">
                  <a:moveTo>
                    <a:pt x="0" y="72"/>
                  </a:moveTo>
                  <a:lnTo>
                    <a:pt x="40" y="0"/>
                  </a:lnTo>
                  <a:lnTo>
                    <a:pt x="56" y="0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79" y="40"/>
                  </a:lnTo>
                  <a:lnTo>
                    <a:pt x="72" y="56"/>
                  </a:lnTo>
                  <a:lnTo>
                    <a:pt x="87" y="56"/>
                  </a:lnTo>
                  <a:lnTo>
                    <a:pt x="79" y="72"/>
                  </a:lnTo>
                  <a:lnTo>
                    <a:pt x="87" y="56"/>
                  </a:lnTo>
                  <a:lnTo>
                    <a:pt x="95" y="80"/>
                  </a:lnTo>
                  <a:lnTo>
                    <a:pt x="79" y="96"/>
                  </a:lnTo>
                  <a:lnTo>
                    <a:pt x="79" y="80"/>
                  </a:lnTo>
                  <a:lnTo>
                    <a:pt x="72" y="88"/>
                  </a:lnTo>
                  <a:lnTo>
                    <a:pt x="72" y="64"/>
                  </a:lnTo>
                  <a:lnTo>
                    <a:pt x="48" y="88"/>
                  </a:lnTo>
                  <a:lnTo>
                    <a:pt x="64" y="72"/>
                  </a:lnTo>
                  <a:lnTo>
                    <a:pt x="40" y="72"/>
                  </a:lnTo>
                  <a:lnTo>
                    <a:pt x="48" y="64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1" name="Freeform 35"/>
            <p:cNvSpPr>
              <a:spLocks noChangeAspect="1"/>
            </p:cNvSpPr>
            <p:nvPr/>
          </p:nvSpPr>
          <p:spPr bwMode="auto">
            <a:xfrm>
              <a:off x="5098" y="3120"/>
              <a:ext cx="148" cy="915"/>
            </a:xfrm>
            <a:custGeom>
              <a:avLst/>
              <a:gdLst>
                <a:gd name="T0" fmla="*/ 0 w 128"/>
                <a:gd name="T1" fmla="*/ 2147483647 h 630"/>
                <a:gd name="T2" fmla="*/ 2147483647 w 128"/>
                <a:gd name="T3" fmla="*/ 2147483647 h 630"/>
                <a:gd name="T4" fmla="*/ 2147483647 w 128"/>
                <a:gd name="T5" fmla="*/ 2147483647 h 630"/>
                <a:gd name="T6" fmla="*/ 2147483647 w 128"/>
                <a:gd name="T7" fmla="*/ 2147483647 h 630"/>
                <a:gd name="T8" fmla="*/ 2147483647 w 128"/>
                <a:gd name="T9" fmla="*/ 2147483647 h 630"/>
                <a:gd name="T10" fmla="*/ 2147483647 w 128"/>
                <a:gd name="T11" fmla="*/ 2147483647 h 630"/>
                <a:gd name="T12" fmla="*/ 2147483647 w 128"/>
                <a:gd name="T13" fmla="*/ 2147483647 h 630"/>
                <a:gd name="T14" fmla="*/ 2147483647 w 128"/>
                <a:gd name="T15" fmla="*/ 2147483647 h 630"/>
                <a:gd name="T16" fmla="*/ 2147483647 w 128"/>
                <a:gd name="T17" fmla="*/ 2147483647 h 630"/>
                <a:gd name="T18" fmla="*/ 2147483647 w 128"/>
                <a:gd name="T19" fmla="*/ 2147483647 h 630"/>
                <a:gd name="T20" fmla="*/ 2147483647 w 128"/>
                <a:gd name="T21" fmla="*/ 2147483647 h 630"/>
                <a:gd name="T22" fmla="*/ 2147483647 w 128"/>
                <a:gd name="T23" fmla="*/ 2147483647 h 630"/>
                <a:gd name="T24" fmla="*/ 2147483647 w 128"/>
                <a:gd name="T25" fmla="*/ 0 h 630"/>
                <a:gd name="T26" fmla="*/ 2147483647 w 128"/>
                <a:gd name="T27" fmla="*/ 2147483647 h 630"/>
                <a:gd name="T28" fmla="*/ 2147483647 w 128"/>
                <a:gd name="T29" fmla="*/ 2147483647 h 630"/>
                <a:gd name="T30" fmla="*/ 2147483647 w 128"/>
                <a:gd name="T31" fmla="*/ 2147483647 h 630"/>
                <a:gd name="T32" fmla="*/ 2147483647 w 128"/>
                <a:gd name="T33" fmla="*/ 2147483647 h 630"/>
                <a:gd name="T34" fmla="*/ 2147483647 w 128"/>
                <a:gd name="T35" fmla="*/ 2147483647 h 630"/>
                <a:gd name="T36" fmla="*/ 2147483647 w 128"/>
                <a:gd name="T37" fmla="*/ 2147483647 h 630"/>
                <a:gd name="T38" fmla="*/ 2147483647 w 128"/>
                <a:gd name="T39" fmla="*/ 2147483647 h 630"/>
                <a:gd name="T40" fmla="*/ 2147483647 w 128"/>
                <a:gd name="T41" fmla="*/ 2147483647 h 630"/>
                <a:gd name="T42" fmla="*/ 2147483647 w 128"/>
                <a:gd name="T43" fmla="*/ 2147483647 h 630"/>
                <a:gd name="T44" fmla="*/ 2147483647 w 128"/>
                <a:gd name="T45" fmla="*/ 2147483647 h 630"/>
                <a:gd name="T46" fmla="*/ 2147483647 w 128"/>
                <a:gd name="T47" fmla="*/ 2147483647 h 630"/>
                <a:gd name="T48" fmla="*/ 2147483647 w 128"/>
                <a:gd name="T49" fmla="*/ 2147483647 h 630"/>
                <a:gd name="T50" fmla="*/ 2147483647 w 128"/>
                <a:gd name="T51" fmla="*/ 2147483647 h 630"/>
                <a:gd name="T52" fmla="*/ 2147483647 w 128"/>
                <a:gd name="T53" fmla="*/ 2147483647 h 630"/>
                <a:gd name="T54" fmla="*/ 2147483647 w 128"/>
                <a:gd name="T55" fmla="*/ 2147483647 h 630"/>
                <a:gd name="T56" fmla="*/ 2147483647 w 128"/>
                <a:gd name="T57" fmla="*/ 2147483647 h 630"/>
                <a:gd name="T58" fmla="*/ 2147483647 w 128"/>
                <a:gd name="T59" fmla="*/ 2147483647 h 630"/>
                <a:gd name="T60" fmla="*/ 2147483647 w 128"/>
                <a:gd name="T61" fmla="*/ 2147483647 h 630"/>
                <a:gd name="T62" fmla="*/ 2147483647 w 128"/>
                <a:gd name="T63" fmla="*/ 2147483647 h 630"/>
                <a:gd name="T64" fmla="*/ 2147483647 w 128"/>
                <a:gd name="T65" fmla="*/ 2147483647 h 630"/>
                <a:gd name="T66" fmla="*/ 2147483647 w 128"/>
                <a:gd name="T67" fmla="*/ 2147483647 h 630"/>
                <a:gd name="T68" fmla="*/ 2147483647 w 128"/>
                <a:gd name="T69" fmla="*/ 2147483647 h 630"/>
                <a:gd name="T70" fmla="*/ 2147483647 w 128"/>
                <a:gd name="T71" fmla="*/ 2147483647 h 630"/>
                <a:gd name="T72" fmla="*/ 2147483647 w 128"/>
                <a:gd name="T73" fmla="*/ 2147483647 h 630"/>
                <a:gd name="T74" fmla="*/ 2147483647 w 128"/>
                <a:gd name="T75" fmla="*/ 2147483647 h 630"/>
                <a:gd name="T76" fmla="*/ 2147483647 w 128"/>
                <a:gd name="T77" fmla="*/ 2147483647 h 630"/>
                <a:gd name="T78" fmla="*/ 2147483647 w 128"/>
                <a:gd name="T79" fmla="*/ 2147483647 h 630"/>
                <a:gd name="T80" fmla="*/ 2147483647 w 128"/>
                <a:gd name="T81" fmla="*/ 2147483647 h 630"/>
                <a:gd name="T82" fmla="*/ 2147483647 w 128"/>
                <a:gd name="T83" fmla="*/ 2147483647 h 630"/>
                <a:gd name="T84" fmla="*/ 2147483647 w 128"/>
                <a:gd name="T85" fmla="*/ 2147483647 h 630"/>
                <a:gd name="T86" fmla="*/ 2147483647 w 128"/>
                <a:gd name="T87" fmla="*/ 2147483647 h 630"/>
                <a:gd name="T88" fmla="*/ 2147483647 w 128"/>
                <a:gd name="T89" fmla="*/ 2147483647 h 630"/>
                <a:gd name="T90" fmla="*/ 2147483647 w 128"/>
                <a:gd name="T91" fmla="*/ 2147483647 h 630"/>
                <a:gd name="T92" fmla="*/ 2147483647 w 128"/>
                <a:gd name="T93" fmla="*/ 2147483647 h 630"/>
                <a:gd name="T94" fmla="*/ 0 w 128"/>
                <a:gd name="T95" fmla="*/ 2147483647 h 63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8" h="630">
                  <a:moveTo>
                    <a:pt x="0" y="495"/>
                  </a:moveTo>
                  <a:lnTo>
                    <a:pt x="16" y="479"/>
                  </a:lnTo>
                  <a:lnTo>
                    <a:pt x="24" y="487"/>
                  </a:lnTo>
                  <a:lnTo>
                    <a:pt x="40" y="455"/>
                  </a:lnTo>
                  <a:lnTo>
                    <a:pt x="32" y="439"/>
                  </a:lnTo>
                  <a:lnTo>
                    <a:pt x="56" y="399"/>
                  </a:lnTo>
                  <a:lnTo>
                    <a:pt x="24" y="399"/>
                  </a:lnTo>
                  <a:lnTo>
                    <a:pt x="32" y="319"/>
                  </a:lnTo>
                  <a:lnTo>
                    <a:pt x="64" y="255"/>
                  </a:lnTo>
                  <a:lnTo>
                    <a:pt x="64" y="184"/>
                  </a:lnTo>
                  <a:lnTo>
                    <a:pt x="88" y="64"/>
                  </a:lnTo>
                  <a:lnTo>
                    <a:pt x="80" y="16"/>
                  </a:lnTo>
                  <a:lnTo>
                    <a:pt x="88" y="0"/>
                  </a:lnTo>
                  <a:lnTo>
                    <a:pt x="104" y="32"/>
                  </a:lnTo>
                  <a:lnTo>
                    <a:pt x="112" y="88"/>
                  </a:lnTo>
                  <a:lnTo>
                    <a:pt x="128" y="88"/>
                  </a:lnTo>
                  <a:lnTo>
                    <a:pt x="128" y="104"/>
                  </a:lnTo>
                  <a:lnTo>
                    <a:pt x="112" y="112"/>
                  </a:lnTo>
                  <a:lnTo>
                    <a:pt x="112" y="144"/>
                  </a:lnTo>
                  <a:lnTo>
                    <a:pt x="88" y="168"/>
                  </a:lnTo>
                  <a:lnTo>
                    <a:pt x="80" y="224"/>
                  </a:lnTo>
                  <a:lnTo>
                    <a:pt x="88" y="263"/>
                  </a:lnTo>
                  <a:lnTo>
                    <a:pt x="72" y="319"/>
                  </a:lnTo>
                  <a:lnTo>
                    <a:pt x="56" y="415"/>
                  </a:lnTo>
                  <a:lnTo>
                    <a:pt x="72" y="455"/>
                  </a:lnTo>
                  <a:lnTo>
                    <a:pt x="56" y="455"/>
                  </a:lnTo>
                  <a:lnTo>
                    <a:pt x="64" y="487"/>
                  </a:lnTo>
                  <a:lnTo>
                    <a:pt x="32" y="558"/>
                  </a:lnTo>
                  <a:lnTo>
                    <a:pt x="32" y="574"/>
                  </a:lnTo>
                  <a:lnTo>
                    <a:pt x="56" y="566"/>
                  </a:lnTo>
                  <a:lnTo>
                    <a:pt x="56" y="598"/>
                  </a:lnTo>
                  <a:lnTo>
                    <a:pt x="112" y="606"/>
                  </a:lnTo>
                  <a:lnTo>
                    <a:pt x="72" y="606"/>
                  </a:lnTo>
                  <a:lnTo>
                    <a:pt x="72" y="630"/>
                  </a:lnTo>
                  <a:lnTo>
                    <a:pt x="56" y="622"/>
                  </a:lnTo>
                  <a:lnTo>
                    <a:pt x="72" y="614"/>
                  </a:lnTo>
                  <a:lnTo>
                    <a:pt x="40" y="606"/>
                  </a:lnTo>
                  <a:lnTo>
                    <a:pt x="40" y="590"/>
                  </a:lnTo>
                  <a:lnTo>
                    <a:pt x="32" y="598"/>
                  </a:lnTo>
                  <a:lnTo>
                    <a:pt x="24" y="574"/>
                  </a:lnTo>
                  <a:lnTo>
                    <a:pt x="24" y="566"/>
                  </a:lnTo>
                  <a:lnTo>
                    <a:pt x="16" y="558"/>
                  </a:lnTo>
                  <a:lnTo>
                    <a:pt x="24" y="543"/>
                  </a:lnTo>
                  <a:lnTo>
                    <a:pt x="16" y="519"/>
                  </a:lnTo>
                  <a:lnTo>
                    <a:pt x="32" y="519"/>
                  </a:lnTo>
                  <a:lnTo>
                    <a:pt x="16" y="503"/>
                  </a:lnTo>
                  <a:lnTo>
                    <a:pt x="24" y="487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2" name="Freeform 36"/>
            <p:cNvSpPr>
              <a:spLocks noChangeAspect="1"/>
            </p:cNvSpPr>
            <p:nvPr/>
          </p:nvSpPr>
          <p:spPr bwMode="auto">
            <a:xfrm>
              <a:off x="5098" y="3120"/>
              <a:ext cx="148" cy="915"/>
            </a:xfrm>
            <a:custGeom>
              <a:avLst/>
              <a:gdLst>
                <a:gd name="T0" fmla="*/ 0 w 128"/>
                <a:gd name="T1" fmla="*/ 2147483647 h 630"/>
                <a:gd name="T2" fmla="*/ 2147483647 w 128"/>
                <a:gd name="T3" fmla="*/ 2147483647 h 630"/>
                <a:gd name="T4" fmla="*/ 2147483647 w 128"/>
                <a:gd name="T5" fmla="*/ 2147483647 h 630"/>
                <a:gd name="T6" fmla="*/ 2147483647 w 128"/>
                <a:gd name="T7" fmla="*/ 2147483647 h 630"/>
                <a:gd name="T8" fmla="*/ 2147483647 w 128"/>
                <a:gd name="T9" fmla="*/ 2147483647 h 630"/>
                <a:gd name="T10" fmla="*/ 2147483647 w 128"/>
                <a:gd name="T11" fmla="*/ 2147483647 h 630"/>
                <a:gd name="T12" fmla="*/ 2147483647 w 128"/>
                <a:gd name="T13" fmla="*/ 2147483647 h 630"/>
                <a:gd name="T14" fmla="*/ 2147483647 w 128"/>
                <a:gd name="T15" fmla="*/ 2147483647 h 630"/>
                <a:gd name="T16" fmla="*/ 2147483647 w 128"/>
                <a:gd name="T17" fmla="*/ 2147483647 h 630"/>
                <a:gd name="T18" fmla="*/ 2147483647 w 128"/>
                <a:gd name="T19" fmla="*/ 2147483647 h 630"/>
                <a:gd name="T20" fmla="*/ 2147483647 w 128"/>
                <a:gd name="T21" fmla="*/ 2147483647 h 630"/>
                <a:gd name="T22" fmla="*/ 2147483647 w 128"/>
                <a:gd name="T23" fmla="*/ 2147483647 h 630"/>
                <a:gd name="T24" fmla="*/ 2147483647 w 128"/>
                <a:gd name="T25" fmla="*/ 0 h 630"/>
                <a:gd name="T26" fmla="*/ 2147483647 w 128"/>
                <a:gd name="T27" fmla="*/ 2147483647 h 630"/>
                <a:gd name="T28" fmla="*/ 2147483647 w 128"/>
                <a:gd name="T29" fmla="*/ 2147483647 h 630"/>
                <a:gd name="T30" fmla="*/ 2147483647 w 128"/>
                <a:gd name="T31" fmla="*/ 2147483647 h 630"/>
                <a:gd name="T32" fmla="*/ 2147483647 w 128"/>
                <a:gd name="T33" fmla="*/ 2147483647 h 630"/>
                <a:gd name="T34" fmla="*/ 2147483647 w 128"/>
                <a:gd name="T35" fmla="*/ 2147483647 h 630"/>
                <a:gd name="T36" fmla="*/ 2147483647 w 128"/>
                <a:gd name="T37" fmla="*/ 2147483647 h 630"/>
                <a:gd name="T38" fmla="*/ 2147483647 w 128"/>
                <a:gd name="T39" fmla="*/ 2147483647 h 630"/>
                <a:gd name="T40" fmla="*/ 2147483647 w 128"/>
                <a:gd name="T41" fmla="*/ 2147483647 h 630"/>
                <a:gd name="T42" fmla="*/ 2147483647 w 128"/>
                <a:gd name="T43" fmla="*/ 2147483647 h 630"/>
                <a:gd name="T44" fmla="*/ 2147483647 w 128"/>
                <a:gd name="T45" fmla="*/ 2147483647 h 630"/>
                <a:gd name="T46" fmla="*/ 2147483647 w 128"/>
                <a:gd name="T47" fmla="*/ 2147483647 h 630"/>
                <a:gd name="T48" fmla="*/ 2147483647 w 128"/>
                <a:gd name="T49" fmla="*/ 2147483647 h 630"/>
                <a:gd name="T50" fmla="*/ 2147483647 w 128"/>
                <a:gd name="T51" fmla="*/ 2147483647 h 630"/>
                <a:gd name="T52" fmla="*/ 2147483647 w 128"/>
                <a:gd name="T53" fmla="*/ 2147483647 h 630"/>
                <a:gd name="T54" fmla="*/ 2147483647 w 128"/>
                <a:gd name="T55" fmla="*/ 2147483647 h 630"/>
                <a:gd name="T56" fmla="*/ 2147483647 w 128"/>
                <a:gd name="T57" fmla="*/ 2147483647 h 630"/>
                <a:gd name="T58" fmla="*/ 2147483647 w 128"/>
                <a:gd name="T59" fmla="*/ 2147483647 h 630"/>
                <a:gd name="T60" fmla="*/ 2147483647 w 128"/>
                <a:gd name="T61" fmla="*/ 2147483647 h 630"/>
                <a:gd name="T62" fmla="*/ 2147483647 w 128"/>
                <a:gd name="T63" fmla="*/ 2147483647 h 630"/>
                <a:gd name="T64" fmla="*/ 2147483647 w 128"/>
                <a:gd name="T65" fmla="*/ 2147483647 h 630"/>
                <a:gd name="T66" fmla="*/ 2147483647 w 128"/>
                <a:gd name="T67" fmla="*/ 2147483647 h 630"/>
                <a:gd name="T68" fmla="*/ 2147483647 w 128"/>
                <a:gd name="T69" fmla="*/ 2147483647 h 630"/>
                <a:gd name="T70" fmla="*/ 2147483647 w 128"/>
                <a:gd name="T71" fmla="*/ 2147483647 h 630"/>
                <a:gd name="T72" fmla="*/ 2147483647 w 128"/>
                <a:gd name="T73" fmla="*/ 2147483647 h 630"/>
                <a:gd name="T74" fmla="*/ 2147483647 w 128"/>
                <a:gd name="T75" fmla="*/ 2147483647 h 630"/>
                <a:gd name="T76" fmla="*/ 2147483647 w 128"/>
                <a:gd name="T77" fmla="*/ 2147483647 h 630"/>
                <a:gd name="T78" fmla="*/ 2147483647 w 128"/>
                <a:gd name="T79" fmla="*/ 2147483647 h 630"/>
                <a:gd name="T80" fmla="*/ 2147483647 w 128"/>
                <a:gd name="T81" fmla="*/ 2147483647 h 630"/>
                <a:gd name="T82" fmla="*/ 2147483647 w 128"/>
                <a:gd name="T83" fmla="*/ 2147483647 h 630"/>
                <a:gd name="T84" fmla="*/ 2147483647 w 128"/>
                <a:gd name="T85" fmla="*/ 2147483647 h 630"/>
                <a:gd name="T86" fmla="*/ 2147483647 w 128"/>
                <a:gd name="T87" fmla="*/ 2147483647 h 630"/>
                <a:gd name="T88" fmla="*/ 2147483647 w 128"/>
                <a:gd name="T89" fmla="*/ 2147483647 h 630"/>
                <a:gd name="T90" fmla="*/ 2147483647 w 128"/>
                <a:gd name="T91" fmla="*/ 2147483647 h 630"/>
                <a:gd name="T92" fmla="*/ 2147483647 w 128"/>
                <a:gd name="T93" fmla="*/ 2147483647 h 630"/>
                <a:gd name="T94" fmla="*/ 0 w 128"/>
                <a:gd name="T95" fmla="*/ 2147483647 h 63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8" h="630">
                  <a:moveTo>
                    <a:pt x="0" y="495"/>
                  </a:moveTo>
                  <a:lnTo>
                    <a:pt x="16" y="479"/>
                  </a:lnTo>
                  <a:lnTo>
                    <a:pt x="24" y="487"/>
                  </a:lnTo>
                  <a:lnTo>
                    <a:pt x="40" y="455"/>
                  </a:lnTo>
                  <a:lnTo>
                    <a:pt x="32" y="439"/>
                  </a:lnTo>
                  <a:lnTo>
                    <a:pt x="56" y="399"/>
                  </a:lnTo>
                  <a:lnTo>
                    <a:pt x="24" y="399"/>
                  </a:lnTo>
                  <a:lnTo>
                    <a:pt x="32" y="319"/>
                  </a:lnTo>
                  <a:lnTo>
                    <a:pt x="64" y="255"/>
                  </a:lnTo>
                  <a:lnTo>
                    <a:pt x="64" y="184"/>
                  </a:lnTo>
                  <a:lnTo>
                    <a:pt x="88" y="64"/>
                  </a:lnTo>
                  <a:lnTo>
                    <a:pt x="80" y="16"/>
                  </a:lnTo>
                  <a:lnTo>
                    <a:pt x="88" y="0"/>
                  </a:lnTo>
                  <a:lnTo>
                    <a:pt x="104" y="32"/>
                  </a:lnTo>
                  <a:lnTo>
                    <a:pt x="112" y="88"/>
                  </a:lnTo>
                  <a:lnTo>
                    <a:pt x="128" y="88"/>
                  </a:lnTo>
                  <a:lnTo>
                    <a:pt x="128" y="104"/>
                  </a:lnTo>
                  <a:lnTo>
                    <a:pt x="112" y="112"/>
                  </a:lnTo>
                  <a:lnTo>
                    <a:pt x="112" y="144"/>
                  </a:lnTo>
                  <a:lnTo>
                    <a:pt x="88" y="168"/>
                  </a:lnTo>
                  <a:lnTo>
                    <a:pt x="80" y="224"/>
                  </a:lnTo>
                  <a:lnTo>
                    <a:pt x="88" y="263"/>
                  </a:lnTo>
                  <a:lnTo>
                    <a:pt x="72" y="319"/>
                  </a:lnTo>
                  <a:lnTo>
                    <a:pt x="56" y="415"/>
                  </a:lnTo>
                  <a:lnTo>
                    <a:pt x="72" y="455"/>
                  </a:lnTo>
                  <a:lnTo>
                    <a:pt x="56" y="455"/>
                  </a:lnTo>
                  <a:lnTo>
                    <a:pt x="64" y="487"/>
                  </a:lnTo>
                  <a:lnTo>
                    <a:pt x="32" y="558"/>
                  </a:lnTo>
                  <a:lnTo>
                    <a:pt x="32" y="574"/>
                  </a:lnTo>
                  <a:lnTo>
                    <a:pt x="56" y="566"/>
                  </a:lnTo>
                  <a:lnTo>
                    <a:pt x="56" y="598"/>
                  </a:lnTo>
                  <a:lnTo>
                    <a:pt x="112" y="606"/>
                  </a:lnTo>
                  <a:lnTo>
                    <a:pt x="72" y="606"/>
                  </a:lnTo>
                  <a:lnTo>
                    <a:pt x="72" y="630"/>
                  </a:lnTo>
                  <a:lnTo>
                    <a:pt x="56" y="622"/>
                  </a:lnTo>
                  <a:lnTo>
                    <a:pt x="72" y="614"/>
                  </a:lnTo>
                  <a:lnTo>
                    <a:pt x="40" y="606"/>
                  </a:lnTo>
                  <a:lnTo>
                    <a:pt x="40" y="590"/>
                  </a:lnTo>
                  <a:lnTo>
                    <a:pt x="32" y="598"/>
                  </a:lnTo>
                  <a:lnTo>
                    <a:pt x="24" y="574"/>
                  </a:lnTo>
                  <a:lnTo>
                    <a:pt x="24" y="566"/>
                  </a:lnTo>
                  <a:lnTo>
                    <a:pt x="16" y="558"/>
                  </a:lnTo>
                  <a:lnTo>
                    <a:pt x="24" y="543"/>
                  </a:lnTo>
                  <a:lnTo>
                    <a:pt x="16" y="519"/>
                  </a:lnTo>
                  <a:lnTo>
                    <a:pt x="32" y="519"/>
                  </a:lnTo>
                  <a:lnTo>
                    <a:pt x="16" y="503"/>
                  </a:lnTo>
                  <a:lnTo>
                    <a:pt x="24" y="487"/>
                  </a:lnTo>
                  <a:lnTo>
                    <a:pt x="0" y="49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3" name="Freeform 37"/>
            <p:cNvSpPr>
              <a:spLocks noChangeAspect="1"/>
            </p:cNvSpPr>
            <p:nvPr/>
          </p:nvSpPr>
          <p:spPr bwMode="auto">
            <a:xfrm>
              <a:off x="5107" y="389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8"/>
                  </a:moveTo>
                  <a:lnTo>
                    <a:pt x="8" y="0"/>
                  </a:lnTo>
                  <a:lnTo>
                    <a:pt x="8" y="16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4" name="Freeform 38"/>
            <p:cNvSpPr>
              <a:spLocks noChangeAspect="1"/>
            </p:cNvSpPr>
            <p:nvPr/>
          </p:nvSpPr>
          <p:spPr bwMode="auto">
            <a:xfrm>
              <a:off x="5107" y="389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2147483647 w 8"/>
                <a:gd name="T3" fmla="*/ 0 h 16"/>
                <a:gd name="T4" fmla="*/ 2147483647 w 8"/>
                <a:gd name="T5" fmla="*/ 2147483647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8"/>
                  </a:moveTo>
                  <a:lnTo>
                    <a:pt x="8" y="0"/>
                  </a:lnTo>
                  <a:lnTo>
                    <a:pt x="8" y="16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5" name="Freeform 39"/>
            <p:cNvSpPr>
              <a:spLocks noChangeAspect="1"/>
            </p:cNvSpPr>
            <p:nvPr/>
          </p:nvSpPr>
          <p:spPr bwMode="auto">
            <a:xfrm>
              <a:off x="5116" y="3699"/>
              <a:ext cx="10" cy="47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0 h 32"/>
                <a:gd name="T4" fmla="*/ 2147483647 w 8"/>
                <a:gd name="T5" fmla="*/ 2147483647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32"/>
                  </a:moveTo>
                  <a:lnTo>
                    <a:pt x="8" y="0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6" name="Freeform 40"/>
            <p:cNvSpPr>
              <a:spLocks noChangeAspect="1"/>
            </p:cNvSpPr>
            <p:nvPr/>
          </p:nvSpPr>
          <p:spPr bwMode="auto">
            <a:xfrm>
              <a:off x="5116" y="3699"/>
              <a:ext cx="10" cy="47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0 h 32"/>
                <a:gd name="T4" fmla="*/ 2147483647 w 8"/>
                <a:gd name="T5" fmla="*/ 2147483647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32"/>
                  </a:moveTo>
                  <a:lnTo>
                    <a:pt x="8" y="0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7" name="Freeform 41"/>
            <p:cNvSpPr>
              <a:spLocks noChangeAspect="1"/>
            </p:cNvSpPr>
            <p:nvPr/>
          </p:nvSpPr>
          <p:spPr bwMode="auto">
            <a:xfrm>
              <a:off x="5135" y="4023"/>
              <a:ext cx="28" cy="24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0 w 24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24" y="8"/>
                  </a:lnTo>
                  <a:lnTo>
                    <a:pt x="2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8" name="Freeform 42"/>
            <p:cNvSpPr>
              <a:spLocks noChangeAspect="1"/>
            </p:cNvSpPr>
            <p:nvPr/>
          </p:nvSpPr>
          <p:spPr bwMode="auto">
            <a:xfrm>
              <a:off x="5135" y="4023"/>
              <a:ext cx="28" cy="24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0 w 24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24" y="8"/>
                  </a:lnTo>
                  <a:lnTo>
                    <a:pt x="24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19" name="Freeform 43"/>
            <p:cNvSpPr>
              <a:spLocks noChangeAspect="1"/>
            </p:cNvSpPr>
            <p:nvPr/>
          </p:nvSpPr>
          <p:spPr bwMode="auto">
            <a:xfrm>
              <a:off x="5135" y="3988"/>
              <a:ext cx="37" cy="35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0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0 w 32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32" y="16"/>
                  </a:lnTo>
                  <a:lnTo>
                    <a:pt x="24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0" name="Freeform 44"/>
            <p:cNvSpPr>
              <a:spLocks noChangeAspect="1"/>
            </p:cNvSpPr>
            <p:nvPr/>
          </p:nvSpPr>
          <p:spPr bwMode="auto">
            <a:xfrm>
              <a:off x="5135" y="3988"/>
              <a:ext cx="37" cy="35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0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0 w 32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32" y="16"/>
                  </a:lnTo>
                  <a:lnTo>
                    <a:pt x="24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1" name="Freeform 45"/>
            <p:cNvSpPr>
              <a:spLocks noChangeAspect="1"/>
            </p:cNvSpPr>
            <p:nvPr/>
          </p:nvSpPr>
          <p:spPr bwMode="auto">
            <a:xfrm>
              <a:off x="5163" y="4047"/>
              <a:ext cx="18" cy="11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0 h 8"/>
                <a:gd name="T4" fmla="*/ 2147483647 w 16"/>
                <a:gd name="T5" fmla="*/ 2147483647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2" name="Freeform 46"/>
            <p:cNvSpPr>
              <a:spLocks noChangeAspect="1"/>
            </p:cNvSpPr>
            <p:nvPr/>
          </p:nvSpPr>
          <p:spPr bwMode="auto">
            <a:xfrm>
              <a:off x="5163" y="4047"/>
              <a:ext cx="18" cy="11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0 h 8"/>
                <a:gd name="T4" fmla="*/ 2147483647 w 16"/>
                <a:gd name="T5" fmla="*/ 2147483647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3" name="Freeform 47"/>
            <p:cNvSpPr>
              <a:spLocks noChangeAspect="1"/>
            </p:cNvSpPr>
            <p:nvPr/>
          </p:nvSpPr>
          <p:spPr bwMode="auto">
            <a:xfrm>
              <a:off x="5181" y="4000"/>
              <a:ext cx="37" cy="81"/>
            </a:xfrm>
            <a:custGeom>
              <a:avLst/>
              <a:gdLst>
                <a:gd name="T0" fmla="*/ 0 w 32"/>
                <a:gd name="T1" fmla="*/ 2147483647 h 56"/>
                <a:gd name="T2" fmla="*/ 0 w 32"/>
                <a:gd name="T3" fmla="*/ 2147483647 h 56"/>
                <a:gd name="T4" fmla="*/ 2147483647 w 32"/>
                <a:gd name="T5" fmla="*/ 2147483647 h 56"/>
                <a:gd name="T6" fmla="*/ 2147483647 w 32"/>
                <a:gd name="T7" fmla="*/ 2147483647 h 56"/>
                <a:gd name="T8" fmla="*/ 2147483647 w 32"/>
                <a:gd name="T9" fmla="*/ 2147483647 h 56"/>
                <a:gd name="T10" fmla="*/ 2147483647 w 32"/>
                <a:gd name="T11" fmla="*/ 2147483647 h 56"/>
                <a:gd name="T12" fmla="*/ 2147483647 w 32"/>
                <a:gd name="T13" fmla="*/ 0 h 56"/>
                <a:gd name="T14" fmla="*/ 2147483647 w 32"/>
                <a:gd name="T15" fmla="*/ 0 h 56"/>
                <a:gd name="T16" fmla="*/ 2147483647 w 32"/>
                <a:gd name="T17" fmla="*/ 2147483647 h 56"/>
                <a:gd name="T18" fmla="*/ 0 w 3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6">
                  <a:moveTo>
                    <a:pt x="0" y="40"/>
                  </a:moveTo>
                  <a:lnTo>
                    <a:pt x="0" y="32"/>
                  </a:lnTo>
                  <a:lnTo>
                    <a:pt x="24" y="40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8" y="0"/>
                  </a:lnTo>
                  <a:lnTo>
                    <a:pt x="32" y="0"/>
                  </a:lnTo>
                  <a:lnTo>
                    <a:pt x="3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4" name="Freeform 48"/>
            <p:cNvSpPr>
              <a:spLocks noChangeAspect="1"/>
            </p:cNvSpPr>
            <p:nvPr/>
          </p:nvSpPr>
          <p:spPr bwMode="auto">
            <a:xfrm>
              <a:off x="5181" y="4000"/>
              <a:ext cx="37" cy="81"/>
            </a:xfrm>
            <a:custGeom>
              <a:avLst/>
              <a:gdLst>
                <a:gd name="T0" fmla="*/ 0 w 32"/>
                <a:gd name="T1" fmla="*/ 2147483647 h 56"/>
                <a:gd name="T2" fmla="*/ 0 w 32"/>
                <a:gd name="T3" fmla="*/ 2147483647 h 56"/>
                <a:gd name="T4" fmla="*/ 2147483647 w 32"/>
                <a:gd name="T5" fmla="*/ 2147483647 h 56"/>
                <a:gd name="T6" fmla="*/ 2147483647 w 32"/>
                <a:gd name="T7" fmla="*/ 2147483647 h 56"/>
                <a:gd name="T8" fmla="*/ 2147483647 w 32"/>
                <a:gd name="T9" fmla="*/ 2147483647 h 56"/>
                <a:gd name="T10" fmla="*/ 2147483647 w 32"/>
                <a:gd name="T11" fmla="*/ 2147483647 h 56"/>
                <a:gd name="T12" fmla="*/ 2147483647 w 32"/>
                <a:gd name="T13" fmla="*/ 0 h 56"/>
                <a:gd name="T14" fmla="*/ 2147483647 w 32"/>
                <a:gd name="T15" fmla="*/ 0 h 56"/>
                <a:gd name="T16" fmla="*/ 2147483647 w 32"/>
                <a:gd name="T17" fmla="*/ 2147483647 h 56"/>
                <a:gd name="T18" fmla="*/ 0 w 3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56">
                  <a:moveTo>
                    <a:pt x="0" y="40"/>
                  </a:moveTo>
                  <a:lnTo>
                    <a:pt x="0" y="32"/>
                  </a:lnTo>
                  <a:lnTo>
                    <a:pt x="24" y="40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8" y="0"/>
                  </a:lnTo>
                  <a:lnTo>
                    <a:pt x="32" y="0"/>
                  </a:lnTo>
                  <a:lnTo>
                    <a:pt x="32" y="56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5" name="Freeform 49"/>
            <p:cNvSpPr>
              <a:spLocks noChangeAspect="1"/>
            </p:cNvSpPr>
            <p:nvPr/>
          </p:nvSpPr>
          <p:spPr bwMode="auto">
            <a:xfrm>
              <a:off x="5200" y="4081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0 h 8"/>
                <a:gd name="T4" fmla="*/ 2147483647 w 24"/>
                <a:gd name="T5" fmla="*/ 2147483647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6" name="Freeform 50"/>
            <p:cNvSpPr>
              <a:spLocks noChangeAspect="1"/>
            </p:cNvSpPr>
            <p:nvPr/>
          </p:nvSpPr>
          <p:spPr bwMode="auto">
            <a:xfrm>
              <a:off x="5200" y="4081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0 h 8"/>
                <a:gd name="T4" fmla="*/ 2147483647 w 24"/>
                <a:gd name="T5" fmla="*/ 2147483647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7" name="Freeform 51"/>
            <p:cNvSpPr>
              <a:spLocks noChangeAspect="1"/>
            </p:cNvSpPr>
            <p:nvPr/>
          </p:nvSpPr>
          <p:spPr bwMode="auto">
            <a:xfrm>
              <a:off x="5228" y="4081"/>
              <a:ext cx="18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2147483647 w 16"/>
                <a:gd name="T5" fmla="*/ 0 h 2"/>
                <a:gd name="T6" fmla="*/ 0 w 1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8" name="Freeform 52"/>
            <p:cNvSpPr>
              <a:spLocks noChangeAspect="1"/>
            </p:cNvSpPr>
            <p:nvPr/>
          </p:nvSpPr>
          <p:spPr bwMode="auto">
            <a:xfrm>
              <a:off x="5228" y="4081"/>
              <a:ext cx="18" cy="2"/>
            </a:xfrm>
            <a:custGeom>
              <a:avLst/>
              <a:gdLst>
                <a:gd name="T0" fmla="*/ 0 w 16"/>
                <a:gd name="T1" fmla="*/ 0 h 2"/>
                <a:gd name="T2" fmla="*/ 2147483647 w 16"/>
                <a:gd name="T3" fmla="*/ 0 h 2"/>
                <a:gd name="T4" fmla="*/ 2147483647 w 16"/>
                <a:gd name="T5" fmla="*/ 0 h 2"/>
                <a:gd name="T6" fmla="*/ 0 w 1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29" name="Freeform 53"/>
            <p:cNvSpPr>
              <a:spLocks noChangeAspect="1"/>
            </p:cNvSpPr>
            <p:nvPr/>
          </p:nvSpPr>
          <p:spPr bwMode="auto">
            <a:xfrm>
              <a:off x="5051" y="2473"/>
              <a:ext cx="195" cy="358"/>
            </a:xfrm>
            <a:custGeom>
              <a:avLst/>
              <a:gdLst>
                <a:gd name="T0" fmla="*/ 0 w 168"/>
                <a:gd name="T1" fmla="*/ 2147483647 h 247"/>
                <a:gd name="T2" fmla="*/ 2147483647 w 168"/>
                <a:gd name="T3" fmla="*/ 2147483647 h 247"/>
                <a:gd name="T4" fmla="*/ 2147483647 w 168"/>
                <a:gd name="T5" fmla="*/ 2147483647 h 247"/>
                <a:gd name="T6" fmla="*/ 2147483647 w 168"/>
                <a:gd name="T7" fmla="*/ 2147483647 h 247"/>
                <a:gd name="T8" fmla="*/ 2147483647 w 168"/>
                <a:gd name="T9" fmla="*/ 2147483647 h 247"/>
                <a:gd name="T10" fmla="*/ 2147483647 w 168"/>
                <a:gd name="T11" fmla="*/ 2147483647 h 247"/>
                <a:gd name="T12" fmla="*/ 2147483647 w 168"/>
                <a:gd name="T13" fmla="*/ 2147483647 h 247"/>
                <a:gd name="T14" fmla="*/ 2147483647 w 168"/>
                <a:gd name="T15" fmla="*/ 2147483647 h 247"/>
                <a:gd name="T16" fmla="*/ 2147483647 w 168"/>
                <a:gd name="T17" fmla="*/ 2147483647 h 247"/>
                <a:gd name="T18" fmla="*/ 2147483647 w 168"/>
                <a:gd name="T19" fmla="*/ 2147483647 h 247"/>
                <a:gd name="T20" fmla="*/ 2147483647 w 168"/>
                <a:gd name="T21" fmla="*/ 2147483647 h 247"/>
                <a:gd name="T22" fmla="*/ 2147483647 w 168"/>
                <a:gd name="T23" fmla="*/ 2147483647 h 247"/>
                <a:gd name="T24" fmla="*/ 2147483647 w 168"/>
                <a:gd name="T25" fmla="*/ 2147483647 h 247"/>
                <a:gd name="T26" fmla="*/ 2147483647 w 168"/>
                <a:gd name="T27" fmla="*/ 2147483647 h 247"/>
                <a:gd name="T28" fmla="*/ 2147483647 w 168"/>
                <a:gd name="T29" fmla="*/ 2147483647 h 247"/>
                <a:gd name="T30" fmla="*/ 2147483647 w 168"/>
                <a:gd name="T31" fmla="*/ 2147483647 h 247"/>
                <a:gd name="T32" fmla="*/ 2147483647 w 168"/>
                <a:gd name="T33" fmla="*/ 2147483647 h 247"/>
                <a:gd name="T34" fmla="*/ 2147483647 w 168"/>
                <a:gd name="T35" fmla="*/ 2147483647 h 247"/>
                <a:gd name="T36" fmla="*/ 2147483647 w 168"/>
                <a:gd name="T37" fmla="*/ 2147483647 h 247"/>
                <a:gd name="T38" fmla="*/ 2147483647 w 168"/>
                <a:gd name="T39" fmla="*/ 2147483647 h 247"/>
                <a:gd name="T40" fmla="*/ 2147483647 w 168"/>
                <a:gd name="T41" fmla="*/ 0 h 247"/>
                <a:gd name="T42" fmla="*/ 2147483647 w 168"/>
                <a:gd name="T43" fmla="*/ 2147483647 h 247"/>
                <a:gd name="T44" fmla="*/ 2147483647 w 168"/>
                <a:gd name="T45" fmla="*/ 2147483647 h 247"/>
                <a:gd name="T46" fmla="*/ 2147483647 w 168"/>
                <a:gd name="T47" fmla="*/ 2147483647 h 247"/>
                <a:gd name="T48" fmla="*/ 2147483647 w 168"/>
                <a:gd name="T49" fmla="*/ 2147483647 h 247"/>
                <a:gd name="T50" fmla="*/ 2147483647 w 168"/>
                <a:gd name="T51" fmla="*/ 2147483647 h 247"/>
                <a:gd name="T52" fmla="*/ 2147483647 w 168"/>
                <a:gd name="T53" fmla="*/ 2147483647 h 247"/>
                <a:gd name="T54" fmla="*/ 0 w 168"/>
                <a:gd name="T55" fmla="*/ 2147483647 h 24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68" h="247">
                  <a:moveTo>
                    <a:pt x="0" y="167"/>
                  </a:moveTo>
                  <a:lnTo>
                    <a:pt x="16" y="183"/>
                  </a:lnTo>
                  <a:lnTo>
                    <a:pt x="48" y="191"/>
                  </a:lnTo>
                  <a:lnTo>
                    <a:pt x="80" y="215"/>
                  </a:lnTo>
                  <a:lnTo>
                    <a:pt x="120" y="223"/>
                  </a:lnTo>
                  <a:lnTo>
                    <a:pt x="120" y="239"/>
                  </a:lnTo>
                  <a:lnTo>
                    <a:pt x="128" y="247"/>
                  </a:lnTo>
                  <a:lnTo>
                    <a:pt x="136" y="199"/>
                  </a:lnTo>
                  <a:lnTo>
                    <a:pt x="128" y="175"/>
                  </a:lnTo>
                  <a:lnTo>
                    <a:pt x="144" y="175"/>
                  </a:lnTo>
                  <a:lnTo>
                    <a:pt x="128" y="159"/>
                  </a:lnTo>
                  <a:lnTo>
                    <a:pt x="160" y="151"/>
                  </a:lnTo>
                  <a:lnTo>
                    <a:pt x="168" y="167"/>
                  </a:lnTo>
                  <a:lnTo>
                    <a:pt x="160" y="135"/>
                  </a:lnTo>
                  <a:lnTo>
                    <a:pt x="160" y="87"/>
                  </a:lnTo>
                  <a:lnTo>
                    <a:pt x="136" y="87"/>
                  </a:lnTo>
                  <a:lnTo>
                    <a:pt x="128" y="79"/>
                  </a:lnTo>
                  <a:lnTo>
                    <a:pt x="96" y="79"/>
                  </a:lnTo>
                  <a:lnTo>
                    <a:pt x="72" y="48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48" y="24"/>
                  </a:lnTo>
                  <a:lnTo>
                    <a:pt x="24" y="64"/>
                  </a:lnTo>
                  <a:lnTo>
                    <a:pt x="16" y="56"/>
                  </a:lnTo>
                  <a:lnTo>
                    <a:pt x="8" y="79"/>
                  </a:lnTo>
                  <a:lnTo>
                    <a:pt x="16" y="127"/>
                  </a:lnTo>
                  <a:lnTo>
                    <a:pt x="24" y="127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0" name="Freeform 54"/>
            <p:cNvSpPr>
              <a:spLocks noChangeAspect="1"/>
            </p:cNvSpPr>
            <p:nvPr/>
          </p:nvSpPr>
          <p:spPr bwMode="auto">
            <a:xfrm>
              <a:off x="5051" y="2473"/>
              <a:ext cx="195" cy="358"/>
            </a:xfrm>
            <a:custGeom>
              <a:avLst/>
              <a:gdLst>
                <a:gd name="T0" fmla="*/ 0 w 168"/>
                <a:gd name="T1" fmla="*/ 2147483647 h 247"/>
                <a:gd name="T2" fmla="*/ 2147483647 w 168"/>
                <a:gd name="T3" fmla="*/ 2147483647 h 247"/>
                <a:gd name="T4" fmla="*/ 2147483647 w 168"/>
                <a:gd name="T5" fmla="*/ 2147483647 h 247"/>
                <a:gd name="T6" fmla="*/ 2147483647 w 168"/>
                <a:gd name="T7" fmla="*/ 2147483647 h 247"/>
                <a:gd name="T8" fmla="*/ 2147483647 w 168"/>
                <a:gd name="T9" fmla="*/ 2147483647 h 247"/>
                <a:gd name="T10" fmla="*/ 2147483647 w 168"/>
                <a:gd name="T11" fmla="*/ 2147483647 h 247"/>
                <a:gd name="T12" fmla="*/ 2147483647 w 168"/>
                <a:gd name="T13" fmla="*/ 2147483647 h 247"/>
                <a:gd name="T14" fmla="*/ 2147483647 w 168"/>
                <a:gd name="T15" fmla="*/ 2147483647 h 247"/>
                <a:gd name="T16" fmla="*/ 2147483647 w 168"/>
                <a:gd name="T17" fmla="*/ 2147483647 h 247"/>
                <a:gd name="T18" fmla="*/ 2147483647 w 168"/>
                <a:gd name="T19" fmla="*/ 2147483647 h 247"/>
                <a:gd name="T20" fmla="*/ 2147483647 w 168"/>
                <a:gd name="T21" fmla="*/ 2147483647 h 247"/>
                <a:gd name="T22" fmla="*/ 2147483647 w 168"/>
                <a:gd name="T23" fmla="*/ 2147483647 h 247"/>
                <a:gd name="T24" fmla="*/ 2147483647 w 168"/>
                <a:gd name="T25" fmla="*/ 2147483647 h 247"/>
                <a:gd name="T26" fmla="*/ 2147483647 w 168"/>
                <a:gd name="T27" fmla="*/ 2147483647 h 247"/>
                <a:gd name="T28" fmla="*/ 2147483647 w 168"/>
                <a:gd name="T29" fmla="*/ 2147483647 h 247"/>
                <a:gd name="T30" fmla="*/ 2147483647 w 168"/>
                <a:gd name="T31" fmla="*/ 2147483647 h 247"/>
                <a:gd name="T32" fmla="*/ 2147483647 w 168"/>
                <a:gd name="T33" fmla="*/ 2147483647 h 247"/>
                <a:gd name="T34" fmla="*/ 2147483647 w 168"/>
                <a:gd name="T35" fmla="*/ 2147483647 h 247"/>
                <a:gd name="T36" fmla="*/ 2147483647 w 168"/>
                <a:gd name="T37" fmla="*/ 2147483647 h 247"/>
                <a:gd name="T38" fmla="*/ 2147483647 w 168"/>
                <a:gd name="T39" fmla="*/ 2147483647 h 247"/>
                <a:gd name="T40" fmla="*/ 2147483647 w 168"/>
                <a:gd name="T41" fmla="*/ 0 h 247"/>
                <a:gd name="T42" fmla="*/ 2147483647 w 168"/>
                <a:gd name="T43" fmla="*/ 2147483647 h 247"/>
                <a:gd name="T44" fmla="*/ 2147483647 w 168"/>
                <a:gd name="T45" fmla="*/ 2147483647 h 247"/>
                <a:gd name="T46" fmla="*/ 2147483647 w 168"/>
                <a:gd name="T47" fmla="*/ 2147483647 h 247"/>
                <a:gd name="T48" fmla="*/ 2147483647 w 168"/>
                <a:gd name="T49" fmla="*/ 2147483647 h 247"/>
                <a:gd name="T50" fmla="*/ 2147483647 w 168"/>
                <a:gd name="T51" fmla="*/ 2147483647 h 247"/>
                <a:gd name="T52" fmla="*/ 2147483647 w 168"/>
                <a:gd name="T53" fmla="*/ 2147483647 h 247"/>
                <a:gd name="T54" fmla="*/ 0 w 168"/>
                <a:gd name="T55" fmla="*/ 2147483647 h 24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68" h="247">
                  <a:moveTo>
                    <a:pt x="0" y="167"/>
                  </a:moveTo>
                  <a:lnTo>
                    <a:pt x="16" y="183"/>
                  </a:lnTo>
                  <a:lnTo>
                    <a:pt x="48" y="191"/>
                  </a:lnTo>
                  <a:lnTo>
                    <a:pt x="80" y="215"/>
                  </a:lnTo>
                  <a:lnTo>
                    <a:pt x="120" y="223"/>
                  </a:lnTo>
                  <a:lnTo>
                    <a:pt x="120" y="239"/>
                  </a:lnTo>
                  <a:lnTo>
                    <a:pt x="128" y="247"/>
                  </a:lnTo>
                  <a:lnTo>
                    <a:pt x="136" y="199"/>
                  </a:lnTo>
                  <a:lnTo>
                    <a:pt x="128" y="175"/>
                  </a:lnTo>
                  <a:lnTo>
                    <a:pt x="144" y="175"/>
                  </a:lnTo>
                  <a:lnTo>
                    <a:pt x="128" y="159"/>
                  </a:lnTo>
                  <a:lnTo>
                    <a:pt x="160" y="151"/>
                  </a:lnTo>
                  <a:lnTo>
                    <a:pt x="168" y="167"/>
                  </a:lnTo>
                  <a:lnTo>
                    <a:pt x="160" y="135"/>
                  </a:lnTo>
                  <a:lnTo>
                    <a:pt x="160" y="87"/>
                  </a:lnTo>
                  <a:lnTo>
                    <a:pt x="136" y="87"/>
                  </a:lnTo>
                  <a:lnTo>
                    <a:pt x="128" y="79"/>
                  </a:lnTo>
                  <a:lnTo>
                    <a:pt x="96" y="79"/>
                  </a:lnTo>
                  <a:lnTo>
                    <a:pt x="72" y="48"/>
                  </a:lnTo>
                  <a:lnTo>
                    <a:pt x="112" y="8"/>
                  </a:lnTo>
                  <a:lnTo>
                    <a:pt x="104" y="0"/>
                  </a:lnTo>
                  <a:lnTo>
                    <a:pt x="48" y="24"/>
                  </a:lnTo>
                  <a:lnTo>
                    <a:pt x="24" y="64"/>
                  </a:lnTo>
                  <a:lnTo>
                    <a:pt x="16" y="56"/>
                  </a:lnTo>
                  <a:lnTo>
                    <a:pt x="8" y="79"/>
                  </a:lnTo>
                  <a:lnTo>
                    <a:pt x="16" y="127"/>
                  </a:lnTo>
                  <a:lnTo>
                    <a:pt x="24" y="127"/>
                  </a:lnTo>
                  <a:lnTo>
                    <a:pt x="0" y="16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1" name="Freeform 55"/>
            <p:cNvSpPr>
              <a:spLocks noChangeAspect="1"/>
            </p:cNvSpPr>
            <p:nvPr/>
          </p:nvSpPr>
          <p:spPr bwMode="auto">
            <a:xfrm>
              <a:off x="4931" y="2507"/>
              <a:ext cx="55" cy="58"/>
            </a:xfrm>
            <a:custGeom>
              <a:avLst/>
              <a:gdLst>
                <a:gd name="T0" fmla="*/ 0 w 48"/>
                <a:gd name="T1" fmla="*/ 0 h 40"/>
                <a:gd name="T2" fmla="*/ 0 w 48"/>
                <a:gd name="T3" fmla="*/ 2147483647 h 40"/>
                <a:gd name="T4" fmla="*/ 2147483647 w 48"/>
                <a:gd name="T5" fmla="*/ 2147483647 h 40"/>
                <a:gd name="T6" fmla="*/ 2147483647 w 48"/>
                <a:gd name="T7" fmla="*/ 2147483647 h 40"/>
                <a:gd name="T8" fmla="*/ 2147483647 w 48"/>
                <a:gd name="T9" fmla="*/ 2147483647 h 40"/>
                <a:gd name="T10" fmla="*/ 2147483647 w 48"/>
                <a:gd name="T11" fmla="*/ 0 h 40"/>
                <a:gd name="T12" fmla="*/ 0 w 48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40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48" y="40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2" name="Freeform 56"/>
            <p:cNvSpPr>
              <a:spLocks noChangeAspect="1"/>
            </p:cNvSpPr>
            <p:nvPr/>
          </p:nvSpPr>
          <p:spPr bwMode="auto">
            <a:xfrm>
              <a:off x="4931" y="2507"/>
              <a:ext cx="55" cy="58"/>
            </a:xfrm>
            <a:custGeom>
              <a:avLst/>
              <a:gdLst>
                <a:gd name="T0" fmla="*/ 0 w 48"/>
                <a:gd name="T1" fmla="*/ 0 h 40"/>
                <a:gd name="T2" fmla="*/ 0 w 48"/>
                <a:gd name="T3" fmla="*/ 2147483647 h 40"/>
                <a:gd name="T4" fmla="*/ 2147483647 w 48"/>
                <a:gd name="T5" fmla="*/ 2147483647 h 40"/>
                <a:gd name="T6" fmla="*/ 2147483647 w 48"/>
                <a:gd name="T7" fmla="*/ 2147483647 h 40"/>
                <a:gd name="T8" fmla="*/ 2147483647 w 48"/>
                <a:gd name="T9" fmla="*/ 2147483647 h 40"/>
                <a:gd name="T10" fmla="*/ 2147483647 w 48"/>
                <a:gd name="T11" fmla="*/ 0 h 40"/>
                <a:gd name="T12" fmla="*/ 0 w 48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40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48" y="40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3" name="Freeform 57"/>
            <p:cNvSpPr>
              <a:spLocks noChangeAspect="1"/>
            </p:cNvSpPr>
            <p:nvPr/>
          </p:nvSpPr>
          <p:spPr bwMode="auto">
            <a:xfrm>
              <a:off x="4940" y="2229"/>
              <a:ext cx="186" cy="69"/>
            </a:xfrm>
            <a:custGeom>
              <a:avLst/>
              <a:gdLst>
                <a:gd name="T0" fmla="*/ 0 w 160"/>
                <a:gd name="T1" fmla="*/ 2147483647 h 48"/>
                <a:gd name="T2" fmla="*/ 2147483647 w 160"/>
                <a:gd name="T3" fmla="*/ 0 h 48"/>
                <a:gd name="T4" fmla="*/ 2147483647 w 160"/>
                <a:gd name="T5" fmla="*/ 0 h 48"/>
                <a:gd name="T6" fmla="*/ 2147483647 w 160"/>
                <a:gd name="T7" fmla="*/ 2147483647 h 48"/>
                <a:gd name="T8" fmla="*/ 2147483647 w 160"/>
                <a:gd name="T9" fmla="*/ 2147483647 h 48"/>
                <a:gd name="T10" fmla="*/ 2147483647 w 160"/>
                <a:gd name="T11" fmla="*/ 2147483647 h 48"/>
                <a:gd name="T12" fmla="*/ 2147483647 w 160"/>
                <a:gd name="T13" fmla="*/ 2147483647 h 48"/>
                <a:gd name="T14" fmla="*/ 2147483647 w 160"/>
                <a:gd name="T15" fmla="*/ 2147483647 h 48"/>
                <a:gd name="T16" fmla="*/ 2147483647 w 160"/>
                <a:gd name="T17" fmla="*/ 2147483647 h 48"/>
                <a:gd name="T18" fmla="*/ 0 w 160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48">
                  <a:moveTo>
                    <a:pt x="0" y="16"/>
                  </a:moveTo>
                  <a:lnTo>
                    <a:pt x="24" y="0"/>
                  </a:lnTo>
                  <a:lnTo>
                    <a:pt x="64" y="0"/>
                  </a:lnTo>
                  <a:lnTo>
                    <a:pt x="160" y="40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9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4" name="Freeform 58"/>
            <p:cNvSpPr>
              <a:spLocks noChangeAspect="1"/>
            </p:cNvSpPr>
            <p:nvPr/>
          </p:nvSpPr>
          <p:spPr bwMode="auto">
            <a:xfrm>
              <a:off x="4940" y="2229"/>
              <a:ext cx="186" cy="69"/>
            </a:xfrm>
            <a:custGeom>
              <a:avLst/>
              <a:gdLst>
                <a:gd name="T0" fmla="*/ 0 w 160"/>
                <a:gd name="T1" fmla="*/ 2147483647 h 48"/>
                <a:gd name="T2" fmla="*/ 2147483647 w 160"/>
                <a:gd name="T3" fmla="*/ 0 h 48"/>
                <a:gd name="T4" fmla="*/ 2147483647 w 160"/>
                <a:gd name="T5" fmla="*/ 0 h 48"/>
                <a:gd name="T6" fmla="*/ 2147483647 w 160"/>
                <a:gd name="T7" fmla="*/ 2147483647 h 48"/>
                <a:gd name="T8" fmla="*/ 2147483647 w 160"/>
                <a:gd name="T9" fmla="*/ 2147483647 h 48"/>
                <a:gd name="T10" fmla="*/ 2147483647 w 160"/>
                <a:gd name="T11" fmla="*/ 2147483647 h 48"/>
                <a:gd name="T12" fmla="*/ 2147483647 w 160"/>
                <a:gd name="T13" fmla="*/ 2147483647 h 48"/>
                <a:gd name="T14" fmla="*/ 2147483647 w 160"/>
                <a:gd name="T15" fmla="*/ 2147483647 h 48"/>
                <a:gd name="T16" fmla="*/ 2147483647 w 160"/>
                <a:gd name="T17" fmla="*/ 2147483647 h 48"/>
                <a:gd name="T18" fmla="*/ 0 w 160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48">
                  <a:moveTo>
                    <a:pt x="0" y="16"/>
                  </a:moveTo>
                  <a:lnTo>
                    <a:pt x="24" y="0"/>
                  </a:lnTo>
                  <a:lnTo>
                    <a:pt x="64" y="0"/>
                  </a:lnTo>
                  <a:lnTo>
                    <a:pt x="160" y="40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96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5" name="Freeform 59"/>
            <p:cNvSpPr>
              <a:spLocks noChangeAspect="1"/>
            </p:cNvSpPr>
            <p:nvPr/>
          </p:nvSpPr>
          <p:spPr bwMode="auto">
            <a:xfrm>
              <a:off x="5172" y="2298"/>
              <a:ext cx="56" cy="35"/>
            </a:xfrm>
            <a:custGeom>
              <a:avLst/>
              <a:gdLst>
                <a:gd name="T0" fmla="*/ 0 w 48"/>
                <a:gd name="T1" fmla="*/ 0 h 24"/>
                <a:gd name="T2" fmla="*/ 0 w 48"/>
                <a:gd name="T3" fmla="*/ 2147483647 h 24"/>
                <a:gd name="T4" fmla="*/ 2147483647 w 48"/>
                <a:gd name="T5" fmla="*/ 2147483647 h 24"/>
                <a:gd name="T6" fmla="*/ 2147483647 w 48"/>
                <a:gd name="T7" fmla="*/ 2147483647 h 24"/>
                <a:gd name="T8" fmla="*/ 0 w 4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6" name="Freeform 60"/>
            <p:cNvSpPr>
              <a:spLocks noChangeAspect="1"/>
            </p:cNvSpPr>
            <p:nvPr/>
          </p:nvSpPr>
          <p:spPr bwMode="auto">
            <a:xfrm>
              <a:off x="5172" y="2298"/>
              <a:ext cx="56" cy="35"/>
            </a:xfrm>
            <a:custGeom>
              <a:avLst/>
              <a:gdLst>
                <a:gd name="T0" fmla="*/ 0 w 48"/>
                <a:gd name="T1" fmla="*/ 0 h 24"/>
                <a:gd name="T2" fmla="*/ 0 w 48"/>
                <a:gd name="T3" fmla="*/ 2147483647 h 24"/>
                <a:gd name="T4" fmla="*/ 2147483647 w 48"/>
                <a:gd name="T5" fmla="*/ 2147483647 h 24"/>
                <a:gd name="T6" fmla="*/ 2147483647 w 48"/>
                <a:gd name="T7" fmla="*/ 2147483647 h 24"/>
                <a:gd name="T8" fmla="*/ 0 w 4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7" name="Freeform 61"/>
            <p:cNvSpPr>
              <a:spLocks noChangeAspect="1"/>
            </p:cNvSpPr>
            <p:nvPr/>
          </p:nvSpPr>
          <p:spPr bwMode="auto">
            <a:xfrm>
              <a:off x="5014" y="2715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0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0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0" y="48"/>
                  </a:lnTo>
                  <a:lnTo>
                    <a:pt x="16" y="56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64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8" name="Freeform 62"/>
            <p:cNvSpPr>
              <a:spLocks noChangeAspect="1"/>
            </p:cNvSpPr>
            <p:nvPr/>
          </p:nvSpPr>
          <p:spPr bwMode="auto">
            <a:xfrm>
              <a:off x="5014" y="2715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0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0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0" y="48"/>
                  </a:lnTo>
                  <a:lnTo>
                    <a:pt x="16" y="56"/>
                  </a:lnTo>
                  <a:lnTo>
                    <a:pt x="8" y="72"/>
                  </a:lnTo>
                  <a:lnTo>
                    <a:pt x="8" y="80"/>
                  </a:lnTo>
                  <a:lnTo>
                    <a:pt x="24" y="88"/>
                  </a:lnTo>
                  <a:lnTo>
                    <a:pt x="40" y="64"/>
                  </a:lnTo>
                  <a:lnTo>
                    <a:pt x="72" y="40"/>
                  </a:lnTo>
                  <a:lnTo>
                    <a:pt x="80" y="24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8" y="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39" name="Freeform 63"/>
            <p:cNvSpPr>
              <a:spLocks noChangeAspect="1"/>
            </p:cNvSpPr>
            <p:nvPr/>
          </p:nvSpPr>
          <p:spPr bwMode="auto">
            <a:xfrm>
              <a:off x="4857" y="2426"/>
              <a:ext cx="37" cy="12"/>
            </a:xfrm>
            <a:custGeom>
              <a:avLst/>
              <a:gdLst>
                <a:gd name="T0" fmla="*/ 0 w 32"/>
                <a:gd name="T1" fmla="*/ 2147483647 h 8"/>
                <a:gd name="T2" fmla="*/ 2147483647 w 32"/>
                <a:gd name="T3" fmla="*/ 0 h 8"/>
                <a:gd name="T4" fmla="*/ 2147483647 w 32"/>
                <a:gd name="T5" fmla="*/ 2147483647 h 8"/>
                <a:gd name="T6" fmla="*/ 0 w 3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8">
                  <a:moveTo>
                    <a:pt x="0" y="8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0" name="Freeform 64"/>
            <p:cNvSpPr>
              <a:spLocks noChangeAspect="1"/>
            </p:cNvSpPr>
            <p:nvPr/>
          </p:nvSpPr>
          <p:spPr bwMode="auto">
            <a:xfrm>
              <a:off x="4857" y="2426"/>
              <a:ext cx="37" cy="12"/>
            </a:xfrm>
            <a:custGeom>
              <a:avLst/>
              <a:gdLst>
                <a:gd name="T0" fmla="*/ 0 w 32"/>
                <a:gd name="T1" fmla="*/ 2147483647 h 8"/>
                <a:gd name="T2" fmla="*/ 2147483647 w 32"/>
                <a:gd name="T3" fmla="*/ 0 h 8"/>
                <a:gd name="T4" fmla="*/ 2147483647 w 32"/>
                <a:gd name="T5" fmla="*/ 2147483647 h 8"/>
                <a:gd name="T6" fmla="*/ 0 w 32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8">
                  <a:moveTo>
                    <a:pt x="0" y="8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1" name="Freeform 65"/>
            <p:cNvSpPr>
              <a:spLocks noChangeAspect="1"/>
            </p:cNvSpPr>
            <p:nvPr/>
          </p:nvSpPr>
          <p:spPr bwMode="auto">
            <a:xfrm>
              <a:off x="5357" y="3977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0 w 16"/>
                <a:gd name="T5" fmla="*/ 0 h 8"/>
                <a:gd name="T6" fmla="*/ 2147483647 w 16"/>
                <a:gd name="T7" fmla="*/ 0 h 8"/>
                <a:gd name="T8" fmla="*/ 0 w 16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2" name="Freeform 66"/>
            <p:cNvSpPr>
              <a:spLocks noChangeAspect="1"/>
            </p:cNvSpPr>
            <p:nvPr/>
          </p:nvSpPr>
          <p:spPr bwMode="auto">
            <a:xfrm>
              <a:off x="5357" y="3977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0 w 16"/>
                <a:gd name="T5" fmla="*/ 0 h 8"/>
                <a:gd name="T6" fmla="*/ 2147483647 w 16"/>
                <a:gd name="T7" fmla="*/ 0 h 8"/>
                <a:gd name="T8" fmla="*/ 0 w 16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3" name="Freeform 67"/>
            <p:cNvSpPr>
              <a:spLocks noChangeAspect="1"/>
            </p:cNvSpPr>
            <p:nvPr/>
          </p:nvSpPr>
          <p:spPr bwMode="auto">
            <a:xfrm>
              <a:off x="5376" y="3965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4" name="Freeform 68"/>
            <p:cNvSpPr>
              <a:spLocks noChangeAspect="1"/>
            </p:cNvSpPr>
            <p:nvPr/>
          </p:nvSpPr>
          <p:spPr bwMode="auto">
            <a:xfrm>
              <a:off x="5376" y="3965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5" name="Freeform 69"/>
            <p:cNvSpPr>
              <a:spLocks noChangeAspect="1"/>
            </p:cNvSpPr>
            <p:nvPr/>
          </p:nvSpPr>
          <p:spPr bwMode="auto">
            <a:xfrm>
              <a:off x="5450" y="2622"/>
              <a:ext cx="64" cy="70"/>
            </a:xfrm>
            <a:custGeom>
              <a:avLst/>
              <a:gdLst>
                <a:gd name="T0" fmla="*/ 0 w 55"/>
                <a:gd name="T1" fmla="*/ 2147483647 h 48"/>
                <a:gd name="T2" fmla="*/ 2147483647 w 55"/>
                <a:gd name="T3" fmla="*/ 0 h 48"/>
                <a:gd name="T4" fmla="*/ 2147483647 w 55"/>
                <a:gd name="T5" fmla="*/ 2147483647 h 48"/>
                <a:gd name="T6" fmla="*/ 2147483647 w 55"/>
                <a:gd name="T7" fmla="*/ 2147483647 h 48"/>
                <a:gd name="T8" fmla="*/ 0 w 55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8">
                  <a:moveTo>
                    <a:pt x="0" y="48"/>
                  </a:moveTo>
                  <a:lnTo>
                    <a:pt x="8" y="0"/>
                  </a:lnTo>
                  <a:lnTo>
                    <a:pt x="55" y="24"/>
                  </a:lnTo>
                  <a:lnTo>
                    <a:pt x="23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6" name="Freeform 70"/>
            <p:cNvSpPr>
              <a:spLocks noChangeAspect="1"/>
            </p:cNvSpPr>
            <p:nvPr/>
          </p:nvSpPr>
          <p:spPr bwMode="auto">
            <a:xfrm>
              <a:off x="5450" y="2622"/>
              <a:ext cx="64" cy="70"/>
            </a:xfrm>
            <a:custGeom>
              <a:avLst/>
              <a:gdLst>
                <a:gd name="T0" fmla="*/ 0 w 55"/>
                <a:gd name="T1" fmla="*/ 2147483647 h 48"/>
                <a:gd name="T2" fmla="*/ 2147483647 w 55"/>
                <a:gd name="T3" fmla="*/ 0 h 48"/>
                <a:gd name="T4" fmla="*/ 2147483647 w 55"/>
                <a:gd name="T5" fmla="*/ 2147483647 h 48"/>
                <a:gd name="T6" fmla="*/ 2147483647 w 55"/>
                <a:gd name="T7" fmla="*/ 2147483647 h 48"/>
                <a:gd name="T8" fmla="*/ 0 w 55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48">
                  <a:moveTo>
                    <a:pt x="0" y="48"/>
                  </a:moveTo>
                  <a:lnTo>
                    <a:pt x="8" y="0"/>
                  </a:lnTo>
                  <a:lnTo>
                    <a:pt x="55" y="24"/>
                  </a:lnTo>
                  <a:lnTo>
                    <a:pt x="23" y="48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7" name="Freeform 71"/>
            <p:cNvSpPr>
              <a:spLocks noChangeAspect="1"/>
            </p:cNvSpPr>
            <p:nvPr/>
          </p:nvSpPr>
          <p:spPr bwMode="auto">
            <a:xfrm>
              <a:off x="4829" y="2345"/>
              <a:ext cx="55" cy="93"/>
            </a:xfrm>
            <a:custGeom>
              <a:avLst/>
              <a:gdLst>
                <a:gd name="T0" fmla="*/ 0 w 48"/>
                <a:gd name="T1" fmla="*/ 2147483647 h 64"/>
                <a:gd name="T2" fmla="*/ 2147483647 w 48"/>
                <a:gd name="T3" fmla="*/ 2147483647 h 64"/>
                <a:gd name="T4" fmla="*/ 2147483647 w 48"/>
                <a:gd name="T5" fmla="*/ 2147483647 h 64"/>
                <a:gd name="T6" fmla="*/ 2147483647 w 48"/>
                <a:gd name="T7" fmla="*/ 2147483647 h 64"/>
                <a:gd name="T8" fmla="*/ 2147483647 w 48"/>
                <a:gd name="T9" fmla="*/ 0 h 64"/>
                <a:gd name="T10" fmla="*/ 2147483647 w 48"/>
                <a:gd name="T11" fmla="*/ 2147483647 h 64"/>
                <a:gd name="T12" fmla="*/ 2147483647 w 48"/>
                <a:gd name="T13" fmla="*/ 2147483647 h 64"/>
                <a:gd name="T14" fmla="*/ 2147483647 w 48"/>
                <a:gd name="T15" fmla="*/ 2147483647 h 64"/>
                <a:gd name="T16" fmla="*/ 2147483647 w 48"/>
                <a:gd name="T17" fmla="*/ 2147483647 h 64"/>
                <a:gd name="T18" fmla="*/ 0 w 48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64">
                  <a:moveTo>
                    <a:pt x="0" y="56"/>
                  </a:moveTo>
                  <a:lnTo>
                    <a:pt x="8" y="32"/>
                  </a:lnTo>
                  <a:lnTo>
                    <a:pt x="24" y="32"/>
                  </a:lnTo>
                  <a:lnTo>
                    <a:pt x="8" y="8"/>
                  </a:lnTo>
                  <a:lnTo>
                    <a:pt x="40" y="0"/>
                  </a:lnTo>
                  <a:lnTo>
                    <a:pt x="40" y="32"/>
                  </a:lnTo>
                  <a:lnTo>
                    <a:pt x="48" y="32"/>
                  </a:lnTo>
                  <a:lnTo>
                    <a:pt x="40" y="56"/>
                  </a:lnTo>
                  <a:lnTo>
                    <a:pt x="24" y="6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8" name="Freeform 72"/>
            <p:cNvSpPr>
              <a:spLocks noChangeAspect="1"/>
            </p:cNvSpPr>
            <p:nvPr/>
          </p:nvSpPr>
          <p:spPr bwMode="auto">
            <a:xfrm>
              <a:off x="4829" y="2345"/>
              <a:ext cx="55" cy="93"/>
            </a:xfrm>
            <a:custGeom>
              <a:avLst/>
              <a:gdLst>
                <a:gd name="T0" fmla="*/ 0 w 48"/>
                <a:gd name="T1" fmla="*/ 2147483647 h 64"/>
                <a:gd name="T2" fmla="*/ 2147483647 w 48"/>
                <a:gd name="T3" fmla="*/ 2147483647 h 64"/>
                <a:gd name="T4" fmla="*/ 2147483647 w 48"/>
                <a:gd name="T5" fmla="*/ 2147483647 h 64"/>
                <a:gd name="T6" fmla="*/ 2147483647 w 48"/>
                <a:gd name="T7" fmla="*/ 2147483647 h 64"/>
                <a:gd name="T8" fmla="*/ 2147483647 w 48"/>
                <a:gd name="T9" fmla="*/ 0 h 64"/>
                <a:gd name="T10" fmla="*/ 2147483647 w 48"/>
                <a:gd name="T11" fmla="*/ 2147483647 h 64"/>
                <a:gd name="T12" fmla="*/ 2147483647 w 48"/>
                <a:gd name="T13" fmla="*/ 2147483647 h 64"/>
                <a:gd name="T14" fmla="*/ 2147483647 w 48"/>
                <a:gd name="T15" fmla="*/ 2147483647 h 64"/>
                <a:gd name="T16" fmla="*/ 2147483647 w 48"/>
                <a:gd name="T17" fmla="*/ 2147483647 h 64"/>
                <a:gd name="T18" fmla="*/ 0 w 48"/>
                <a:gd name="T19" fmla="*/ 214748364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64">
                  <a:moveTo>
                    <a:pt x="0" y="56"/>
                  </a:moveTo>
                  <a:lnTo>
                    <a:pt x="8" y="32"/>
                  </a:lnTo>
                  <a:lnTo>
                    <a:pt x="24" y="32"/>
                  </a:lnTo>
                  <a:lnTo>
                    <a:pt x="8" y="8"/>
                  </a:lnTo>
                  <a:lnTo>
                    <a:pt x="40" y="0"/>
                  </a:lnTo>
                  <a:lnTo>
                    <a:pt x="40" y="32"/>
                  </a:lnTo>
                  <a:lnTo>
                    <a:pt x="48" y="32"/>
                  </a:lnTo>
                  <a:lnTo>
                    <a:pt x="40" y="56"/>
                  </a:lnTo>
                  <a:lnTo>
                    <a:pt x="24" y="64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49" name="Freeform 73"/>
            <p:cNvSpPr>
              <a:spLocks noChangeAspect="1"/>
            </p:cNvSpPr>
            <p:nvPr/>
          </p:nvSpPr>
          <p:spPr bwMode="auto">
            <a:xfrm>
              <a:off x="5348" y="2565"/>
              <a:ext cx="74" cy="138"/>
            </a:xfrm>
            <a:custGeom>
              <a:avLst/>
              <a:gdLst>
                <a:gd name="T0" fmla="*/ 0 w 64"/>
                <a:gd name="T1" fmla="*/ 2147483647 h 95"/>
                <a:gd name="T2" fmla="*/ 2147483647 w 64"/>
                <a:gd name="T3" fmla="*/ 2147483647 h 95"/>
                <a:gd name="T4" fmla="*/ 2147483647 w 64"/>
                <a:gd name="T5" fmla="*/ 2147483647 h 95"/>
                <a:gd name="T6" fmla="*/ 2147483647 w 64"/>
                <a:gd name="T7" fmla="*/ 2147483647 h 95"/>
                <a:gd name="T8" fmla="*/ 2147483647 w 64"/>
                <a:gd name="T9" fmla="*/ 2147483647 h 95"/>
                <a:gd name="T10" fmla="*/ 2147483647 w 64"/>
                <a:gd name="T11" fmla="*/ 2147483647 h 95"/>
                <a:gd name="T12" fmla="*/ 2147483647 w 64"/>
                <a:gd name="T13" fmla="*/ 2147483647 h 95"/>
                <a:gd name="T14" fmla="*/ 2147483647 w 64"/>
                <a:gd name="T15" fmla="*/ 2147483647 h 95"/>
                <a:gd name="T16" fmla="*/ 2147483647 w 64"/>
                <a:gd name="T17" fmla="*/ 0 h 95"/>
                <a:gd name="T18" fmla="*/ 2147483647 w 64"/>
                <a:gd name="T19" fmla="*/ 2147483647 h 95"/>
                <a:gd name="T20" fmla="*/ 2147483647 w 64"/>
                <a:gd name="T21" fmla="*/ 2147483647 h 95"/>
                <a:gd name="T22" fmla="*/ 0 w 64"/>
                <a:gd name="T23" fmla="*/ 2147483647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5">
                  <a:moveTo>
                    <a:pt x="0" y="23"/>
                  </a:moveTo>
                  <a:lnTo>
                    <a:pt x="8" y="39"/>
                  </a:lnTo>
                  <a:lnTo>
                    <a:pt x="24" y="55"/>
                  </a:lnTo>
                  <a:lnTo>
                    <a:pt x="16" y="79"/>
                  </a:lnTo>
                  <a:lnTo>
                    <a:pt x="24" y="95"/>
                  </a:lnTo>
                  <a:lnTo>
                    <a:pt x="64" y="87"/>
                  </a:lnTo>
                  <a:lnTo>
                    <a:pt x="40" y="63"/>
                  </a:lnTo>
                  <a:lnTo>
                    <a:pt x="56" y="31"/>
                  </a:lnTo>
                  <a:lnTo>
                    <a:pt x="16" y="0"/>
                  </a:lnTo>
                  <a:lnTo>
                    <a:pt x="8" y="7"/>
                  </a:lnTo>
                  <a:lnTo>
                    <a:pt x="8" y="15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0" name="Freeform 74"/>
            <p:cNvSpPr>
              <a:spLocks noChangeAspect="1"/>
            </p:cNvSpPr>
            <p:nvPr/>
          </p:nvSpPr>
          <p:spPr bwMode="auto">
            <a:xfrm>
              <a:off x="5348" y="2565"/>
              <a:ext cx="74" cy="138"/>
            </a:xfrm>
            <a:custGeom>
              <a:avLst/>
              <a:gdLst>
                <a:gd name="T0" fmla="*/ 0 w 64"/>
                <a:gd name="T1" fmla="*/ 2147483647 h 95"/>
                <a:gd name="T2" fmla="*/ 2147483647 w 64"/>
                <a:gd name="T3" fmla="*/ 2147483647 h 95"/>
                <a:gd name="T4" fmla="*/ 2147483647 w 64"/>
                <a:gd name="T5" fmla="*/ 2147483647 h 95"/>
                <a:gd name="T6" fmla="*/ 2147483647 w 64"/>
                <a:gd name="T7" fmla="*/ 2147483647 h 95"/>
                <a:gd name="T8" fmla="*/ 2147483647 w 64"/>
                <a:gd name="T9" fmla="*/ 2147483647 h 95"/>
                <a:gd name="T10" fmla="*/ 2147483647 w 64"/>
                <a:gd name="T11" fmla="*/ 2147483647 h 95"/>
                <a:gd name="T12" fmla="*/ 2147483647 w 64"/>
                <a:gd name="T13" fmla="*/ 2147483647 h 95"/>
                <a:gd name="T14" fmla="*/ 2147483647 w 64"/>
                <a:gd name="T15" fmla="*/ 2147483647 h 95"/>
                <a:gd name="T16" fmla="*/ 2147483647 w 64"/>
                <a:gd name="T17" fmla="*/ 0 h 95"/>
                <a:gd name="T18" fmla="*/ 2147483647 w 64"/>
                <a:gd name="T19" fmla="*/ 2147483647 h 95"/>
                <a:gd name="T20" fmla="*/ 2147483647 w 64"/>
                <a:gd name="T21" fmla="*/ 2147483647 h 95"/>
                <a:gd name="T22" fmla="*/ 0 w 64"/>
                <a:gd name="T23" fmla="*/ 2147483647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5">
                  <a:moveTo>
                    <a:pt x="0" y="23"/>
                  </a:moveTo>
                  <a:lnTo>
                    <a:pt x="8" y="39"/>
                  </a:lnTo>
                  <a:lnTo>
                    <a:pt x="24" y="55"/>
                  </a:lnTo>
                  <a:lnTo>
                    <a:pt x="16" y="79"/>
                  </a:lnTo>
                  <a:lnTo>
                    <a:pt x="24" y="95"/>
                  </a:lnTo>
                  <a:lnTo>
                    <a:pt x="64" y="87"/>
                  </a:lnTo>
                  <a:lnTo>
                    <a:pt x="40" y="63"/>
                  </a:lnTo>
                  <a:lnTo>
                    <a:pt x="56" y="31"/>
                  </a:lnTo>
                  <a:lnTo>
                    <a:pt x="16" y="0"/>
                  </a:lnTo>
                  <a:lnTo>
                    <a:pt x="8" y="7"/>
                  </a:lnTo>
                  <a:lnTo>
                    <a:pt x="8" y="15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1" name="Freeform 75"/>
            <p:cNvSpPr>
              <a:spLocks noChangeAspect="1"/>
            </p:cNvSpPr>
            <p:nvPr/>
          </p:nvSpPr>
          <p:spPr bwMode="auto">
            <a:xfrm>
              <a:off x="5116" y="2298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0 h 24"/>
                <a:gd name="T8" fmla="*/ 2147483647 w 48"/>
                <a:gd name="T9" fmla="*/ 2147483647 h 24"/>
                <a:gd name="T10" fmla="*/ 0 w 48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40" y="24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2" name="Freeform 76"/>
            <p:cNvSpPr>
              <a:spLocks noChangeAspect="1"/>
            </p:cNvSpPr>
            <p:nvPr/>
          </p:nvSpPr>
          <p:spPr bwMode="auto">
            <a:xfrm>
              <a:off x="5116" y="2298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0 h 24"/>
                <a:gd name="T8" fmla="*/ 2147483647 w 48"/>
                <a:gd name="T9" fmla="*/ 2147483647 h 24"/>
                <a:gd name="T10" fmla="*/ 0 w 48"/>
                <a:gd name="T11" fmla="*/ 2147483647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40" y="24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3" name="Freeform 77"/>
            <p:cNvSpPr>
              <a:spLocks noChangeAspect="1"/>
            </p:cNvSpPr>
            <p:nvPr/>
          </p:nvSpPr>
          <p:spPr bwMode="auto">
            <a:xfrm>
              <a:off x="4875" y="2391"/>
              <a:ext cx="93" cy="58"/>
            </a:xfrm>
            <a:custGeom>
              <a:avLst/>
              <a:gdLst>
                <a:gd name="T0" fmla="*/ 0 w 80"/>
                <a:gd name="T1" fmla="*/ 2147483647 h 40"/>
                <a:gd name="T2" fmla="*/ 2147483647 w 80"/>
                <a:gd name="T3" fmla="*/ 0 h 40"/>
                <a:gd name="T4" fmla="*/ 2147483647 w 80"/>
                <a:gd name="T5" fmla="*/ 0 h 40"/>
                <a:gd name="T6" fmla="*/ 2147483647 w 80"/>
                <a:gd name="T7" fmla="*/ 2147483647 h 40"/>
                <a:gd name="T8" fmla="*/ 2147483647 w 80"/>
                <a:gd name="T9" fmla="*/ 2147483647 h 40"/>
                <a:gd name="T10" fmla="*/ 2147483647 w 80"/>
                <a:gd name="T11" fmla="*/ 2147483647 h 40"/>
                <a:gd name="T12" fmla="*/ 2147483647 w 80"/>
                <a:gd name="T13" fmla="*/ 2147483647 h 40"/>
                <a:gd name="T14" fmla="*/ 0 w 8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40">
                  <a:moveTo>
                    <a:pt x="0" y="24"/>
                  </a:moveTo>
                  <a:lnTo>
                    <a:pt x="8" y="0"/>
                  </a:lnTo>
                  <a:lnTo>
                    <a:pt x="56" y="0"/>
                  </a:lnTo>
                  <a:lnTo>
                    <a:pt x="80" y="16"/>
                  </a:lnTo>
                  <a:lnTo>
                    <a:pt x="56" y="16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4" name="Freeform 78"/>
            <p:cNvSpPr>
              <a:spLocks noChangeAspect="1"/>
            </p:cNvSpPr>
            <p:nvPr/>
          </p:nvSpPr>
          <p:spPr bwMode="auto">
            <a:xfrm>
              <a:off x="4875" y="2391"/>
              <a:ext cx="93" cy="58"/>
            </a:xfrm>
            <a:custGeom>
              <a:avLst/>
              <a:gdLst>
                <a:gd name="T0" fmla="*/ 0 w 80"/>
                <a:gd name="T1" fmla="*/ 2147483647 h 40"/>
                <a:gd name="T2" fmla="*/ 2147483647 w 80"/>
                <a:gd name="T3" fmla="*/ 0 h 40"/>
                <a:gd name="T4" fmla="*/ 2147483647 w 80"/>
                <a:gd name="T5" fmla="*/ 0 h 40"/>
                <a:gd name="T6" fmla="*/ 2147483647 w 80"/>
                <a:gd name="T7" fmla="*/ 2147483647 h 40"/>
                <a:gd name="T8" fmla="*/ 2147483647 w 80"/>
                <a:gd name="T9" fmla="*/ 2147483647 h 40"/>
                <a:gd name="T10" fmla="*/ 2147483647 w 80"/>
                <a:gd name="T11" fmla="*/ 2147483647 h 40"/>
                <a:gd name="T12" fmla="*/ 2147483647 w 80"/>
                <a:gd name="T13" fmla="*/ 2147483647 h 40"/>
                <a:gd name="T14" fmla="*/ 0 w 8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0" h="40">
                  <a:moveTo>
                    <a:pt x="0" y="24"/>
                  </a:moveTo>
                  <a:lnTo>
                    <a:pt x="8" y="0"/>
                  </a:lnTo>
                  <a:lnTo>
                    <a:pt x="56" y="0"/>
                  </a:lnTo>
                  <a:lnTo>
                    <a:pt x="80" y="16"/>
                  </a:lnTo>
                  <a:lnTo>
                    <a:pt x="56" y="16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5" name="Freeform 79"/>
            <p:cNvSpPr>
              <a:spLocks noChangeAspect="1"/>
            </p:cNvSpPr>
            <p:nvPr/>
          </p:nvSpPr>
          <p:spPr bwMode="auto">
            <a:xfrm>
              <a:off x="4403" y="2009"/>
              <a:ext cx="509" cy="417"/>
            </a:xfrm>
            <a:custGeom>
              <a:avLst/>
              <a:gdLst>
                <a:gd name="T0" fmla="*/ 0 w 439"/>
                <a:gd name="T1" fmla="*/ 0 h 287"/>
                <a:gd name="T2" fmla="*/ 2147483647 w 439"/>
                <a:gd name="T3" fmla="*/ 2147483647 h 287"/>
                <a:gd name="T4" fmla="*/ 2147483647 w 439"/>
                <a:gd name="T5" fmla="*/ 2147483647 h 287"/>
                <a:gd name="T6" fmla="*/ 2147483647 w 439"/>
                <a:gd name="T7" fmla="*/ 2147483647 h 287"/>
                <a:gd name="T8" fmla="*/ 2147483647 w 439"/>
                <a:gd name="T9" fmla="*/ 2147483647 h 287"/>
                <a:gd name="T10" fmla="*/ 2147483647 w 439"/>
                <a:gd name="T11" fmla="*/ 2147483647 h 287"/>
                <a:gd name="T12" fmla="*/ 2147483647 w 439"/>
                <a:gd name="T13" fmla="*/ 2147483647 h 287"/>
                <a:gd name="T14" fmla="*/ 2147483647 w 439"/>
                <a:gd name="T15" fmla="*/ 2147483647 h 287"/>
                <a:gd name="T16" fmla="*/ 2147483647 w 439"/>
                <a:gd name="T17" fmla="*/ 2147483647 h 287"/>
                <a:gd name="T18" fmla="*/ 2147483647 w 439"/>
                <a:gd name="T19" fmla="*/ 2147483647 h 287"/>
                <a:gd name="T20" fmla="*/ 2147483647 w 439"/>
                <a:gd name="T21" fmla="*/ 2147483647 h 287"/>
                <a:gd name="T22" fmla="*/ 2147483647 w 439"/>
                <a:gd name="T23" fmla="*/ 2147483647 h 287"/>
                <a:gd name="T24" fmla="*/ 2147483647 w 439"/>
                <a:gd name="T25" fmla="*/ 2147483647 h 287"/>
                <a:gd name="T26" fmla="*/ 2147483647 w 439"/>
                <a:gd name="T27" fmla="*/ 2147483647 h 287"/>
                <a:gd name="T28" fmla="*/ 2147483647 w 439"/>
                <a:gd name="T29" fmla="*/ 2147483647 h 287"/>
                <a:gd name="T30" fmla="*/ 2147483647 w 439"/>
                <a:gd name="T31" fmla="*/ 2147483647 h 287"/>
                <a:gd name="T32" fmla="*/ 2147483647 w 439"/>
                <a:gd name="T33" fmla="*/ 2147483647 h 287"/>
                <a:gd name="T34" fmla="*/ 2147483647 w 439"/>
                <a:gd name="T35" fmla="*/ 2147483647 h 287"/>
                <a:gd name="T36" fmla="*/ 2147483647 w 439"/>
                <a:gd name="T37" fmla="*/ 2147483647 h 287"/>
                <a:gd name="T38" fmla="*/ 2147483647 w 439"/>
                <a:gd name="T39" fmla="*/ 2147483647 h 287"/>
                <a:gd name="T40" fmla="*/ 2147483647 w 439"/>
                <a:gd name="T41" fmla="*/ 2147483647 h 287"/>
                <a:gd name="T42" fmla="*/ 2147483647 w 439"/>
                <a:gd name="T43" fmla="*/ 2147483647 h 287"/>
                <a:gd name="T44" fmla="*/ 2147483647 w 439"/>
                <a:gd name="T45" fmla="*/ 2147483647 h 287"/>
                <a:gd name="T46" fmla="*/ 2147483647 w 439"/>
                <a:gd name="T47" fmla="*/ 2147483647 h 287"/>
                <a:gd name="T48" fmla="*/ 2147483647 w 439"/>
                <a:gd name="T49" fmla="*/ 2147483647 h 287"/>
                <a:gd name="T50" fmla="*/ 2147483647 w 439"/>
                <a:gd name="T51" fmla="*/ 2147483647 h 287"/>
                <a:gd name="T52" fmla="*/ 2147483647 w 439"/>
                <a:gd name="T53" fmla="*/ 2147483647 h 287"/>
                <a:gd name="T54" fmla="*/ 2147483647 w 439"/>
                <a:gd name="T55" fmla="*/ 2147483647 h 287"/>
                <a:gd name="T56" fmla="*/ 2147483647 w 439"/>
                <a:gd name="T57" fmla="*/ 2147483647 h 287"/>
                <a:gd name="T58" fmla="*/ 2147483647 w 439"/>
                <a:gd name="T59" fmla="*/ 2147483647 h 287"/>
                <a:gd name="T60" fmla="*/ 2147483647 w 439"/>
                <a:gd name="T61" fmla="*/ 2147483647 h 287"/>
                <a:gd name="T62" fmla="*/ 2147483647 w 439"/>
                <a:gd name="T63" fmla="*/ 2147483647 h 287"/>
                <a:gd name="T64" fmla="*/ 2147483647 w 439"/>
                <a:gd name="T65" fmla="*/ 2147483647 h 287"/>
                <a:gd name="T66" fmla="*/ 2147483647 w 439"/>
                <a:gd name="T67" fmla="*/ 2147483647 h 287"/>
                <a:gd name="T68" fmla="*/ 2147483647 w 439"/>
                <a:gd name="T69" fmla="*/ 2147483647 h 287"/>
                <a:gd name="T70" fmla="*/ 2147483647 w 439"/>
                <a:gd name="T71" fmla="*/ 2147483647 h 287"/>
                <a:gd name="T72" fmla="*/ 2147483647 w 439"/>
                <a:gd name="T73" fmla="*/ 2147483647 h 287"/>
                <a:gd name="T74" fmla="*/ 2147483647 w 439"/>
                <a:gd name="T75" fmla="*/ 2147483647 h 287"/>
                <a:gd name="T76" fmla="*/ 2147483647 w 439"/>
                <a:gd name="T77" fmla="*/ 2147483647 h 287"/>
                <a:gd name="T78" fmla="*/ 2147483647 w 439"/>
                <a:gd name="T79" fmla="*/ 2147483647 h 287"/>
                <a:gd name="T80" fmla="*/ 2147483647 w 439"/>
                <a:gd name="T81" fmla="*/ 2147483647 h 287"/>
                <a:gd name="T82" fmla="*/ 2147483647 w 439"/>
                <a:gd name="T83" fmla="*/ 2147483647 h 287"/>
                <a:gd name="T84" fmla="*/ 2147483647 w 439"/>
                <a:gd name="T85" fmla="*/ 2147483647 h 287"/>
                <a:gd name="T86" fmla="*/ 2147483647 w 439"/>
                <a:gd name="T87" fmla="*/ 0 h 287"/>
                <a:gd name="T88" fmla="*/ 0 w 439"/>
                <a:gd name="T89" fmla="*/ 0 h 28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39" h="287">
                  <a:moveTo>
                    <a:pt x="0" y="0"/>
                  </a:moveTo>
                  <a:lnTo>
                    <a:pt x="24" y="48"/>
                  </a:lnTo>
                  <a:lnTo>
                    <a:pt x="56" y="64"/>
                  </a:lnTo>
                  <a:lnTo>
                    <a:pt x="48" y="71"/>
                  </a:lnTo>
                  <a:lnTo>
                    <a:pt x="32" y="79"/>
                  </a:lnTo>
                  <a:lnTo>
                    <a:pt x="64" y="87"/>
                  </a:lnTo>
                  <a:lnTo>
                    <a:pt x="80" y="111"/>
                  </a:lnTo>
                  <a:lnTo>
                    <a:pt x="80" y="127"/>
                  </a:lnTo>
                  <a:lnTo>
                    <a:pt x="104" y="159"/>
                  </a:lnTo>
                  <a:lnTo>
                    <a:pt x="112" y="143"/>
                  </a:lnTo>
                  <a:lnTo>
                    <a:pt x="48" y="40"/>
                  </a:lnTo>
                  <a:lnTo>
                    <a:pt x="32" y="8"/>
                  </a:lnTo>
                  <a:lnTo>
                    <a:pt x="56" y="16"/>
                  </a:lnTo>
                  <a:lnTo>
                    <a:pt x="80" y="56"/>
                  </a:lnTo>
                  <a:lnTo>
                    <a:pt x="120" y="103"/>
                  </a:lnTo>
                  <a:lnTo>
                    <a:pt x="120" y="111"/>
                  </a:lnTo>
                  <a:lnTo>
                    <a:pt x="168" y="159"/>
                  </a:lnTo>
                  <a:lnTo>
                    <a:pt x="176" y="175"/>
                  </a:lnTo>
                  <a:lnTo>
                    <a:pt x="168" y="191"/>
                  </a:lnTo>
                  <a:lnTo>
                    <a:pt x="184" y="215"/>
                  </a:lnTo>
                  <a:lnTo>
                    <a:pt x="288" y="263"/>
                  </a:lnTo>
                  <a:lnTo>
                    <a:pt x="327" y="263"/>
                  </a:lnTo>
                  <a:lnTo>
                    <a:pt x="367" y="287"/>
                  </a:lnTo>
                  <a:lnTo>
                    <a:pt x="375" y="263"/>
                  </a:lnTo>
                  <a:lnTo>
                    <a:pt x="391" y="263"/>
                  </a:lnTo>
                  <a:lnTo>
                    <a:pt x="375" y="239"/>
                  </a:lnTo>
                  <a:lnTo>
                    <a:pt x="407" y="231"/>
                  </a:lnTo>
                  <a:lnTo>
                    <a:pt x="415" y="223"/>
                  </a:lnTo>
                  <a:lnTo>
                    <a:pt x="423" y="223"/>
                  </a:lnTo>
                  <a:lnTo>
                    <a:pt x="439" y="175"/>
                  </a:lnTo>
                  <a:lnTo>
                    <a:pt x="423" y="167"/>
                  </a:lnTo>
                  <a:lnTo>
                    <a:pt x="391" y="175"/>
                  </a:lnTo>
                  <a:lnTo>
                    <a:pt x="375" y="223"/>
                  </a:lnTo>
                  <a:lnTo>
                    <a:pt x="327" y="223"/>
                  </a:lnTo>
                  <a:lnTo>
                    <a:pt x="311" y="223"/>
                  </a:lnTo>
                  <a:lnTo>
                    <a:pt x="280" y="167"/>
                  </a:lnTo>
                  <a:lnTo>
                    <a:pt x="280" y="127"/>
                  </a:lnTo>
                  <a:lnTo>
                    <a:pt x="288" y="111"/>
                  </a:lnTo>
                  <a:lnTo>
                    <a:pt x="264" y="95"/>
                  </a:lnTo>
                  <a:lnTo>
                    <a:pt x="232" y="48"/>
                  </a:lnTo>
                  <a:lnTo>
                    <a:pt x="200" y="56"/>
                  </a:lnTo>
                  <a:lnTo>
                    <a:pt x="152" y="8"/>
                  </a:lnTo>
                  <a:lnTo>
                    <a:pt x="96" y="16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6" name="Freeform 80"/>
            <p:cNvSpPr>
              <a:spLocks noChangeAspect="1"/>
            </p:cNvSpPr>
            <p:nvPr/>
          </p:nvSpPr>
          <p:spPr bwMode="auto">
            <a:xfrm>
              <a:off x="4403" y="2009"/>
              <a:ext cx="509" cy="417"/>
            </a:xfrm>
            <a:custGeom>
              <a:avLst/>
              <a:gdLst>
                <a:gd name="T0" fmla="*/ 0 w 439"/>
                <a:gd name="T1" fmla="*/ 0 h 287"/>
                <a:gd name="T2" fmla="*/ 2147483647 w 439"/>
                <a:gd name="T3" fmla="*/ 2147483647 h 287"/>
                <a:gd name="T4" fmla="*/ 2147483647 w 439"/>
                <a:gd name="T5" fmla="*/ 2147483647 h 287"/>
                <a:gd name="T6" fmla="*/ 2147483647 w 439"/>
                <a:gd name="T7" fmla="*/ 2147483647 h 287"/>
                <a:gd name="T8" fmla="*/ 2147483647 w 439"/>
                <a:gd name="T9" fmla="*/ 2147483647 h 287"/>
                <a:gd name="T10" fmla="*/ 2147483647 w 439"/>
                <a:gd name="T11" fmla="*/ 2147483647 h 287"/>
                <a:gd name="T12" fmla="*/ 2147483647 w 439"/>
                <a:gd name="T13" fmla="*/ 2147483647 h 287"/>
                <a:gd name="T14" fmla="*/ 2147483647 w 439"/>
                <a:gd name="T15" fmla="*/ 2147483647 h 287"/>
                <a:gd name="T16" fmla="*/ 2147483647 w 439"/>
                <a:gd name="T17" fmla="*/ 2147483647 h 287"/>
                <a:gd name="T18" fmla="*/ 2147483647 w 439"/>
                <a:gd name="T19" fmla="*/ 2147483647 h 287"/>
                <a:gd name="T20" fmla="*/ 2147483647 w 439"/>
                <a:gd name="T21" fmla="*/ 2147483647 h 287"/>
                <a:gd name="T22" fmla="*/ 2147483647 w 439"/>
                <a:gd name="T23" fmla="*/ 2147483647 h 287"/>
                <a:gd name="T24" fmla="*/ 2147483647 w 439"/>
                <a:gd name="T25" fmla="*/ 2147483647 h 287"/>
                <a:gd name="T26" fmla="*/ 2147483647 w 439"/>
                <a:gd name="T27" fmla="*/ 2147483647 h 287"/>
                <a:gd name="T28" fmla="*/ 2147483647 w 439"/>
                <a:gd name="T29" fmla="*/ 2147483647 h 287"/>
                <a:gd name="T30" fmla="*/ 2147483647 w 439"/>
                <a:gd name="T31" fmla="*/ 2147483647 h 287"/>
                <a:gd name="T32" fmla="*/ 2147483647 w 439"/>
                <a:gd name="T33" fmla="*/ 2147483647 h 287"/>
                <a:gd name="T34" fmla="*/ 2147483647 w 439"/>
                <a:gd name="T35" fmla="*/ 2147483647 h 287"/>
                <a:gd name="T36" fmla="*/ 2147483647 w 439"/>
                <a:gd name="T37" fmla="*/ 2147483647 h 287"/>
                <a:gd name="T38" fmla="*/ 2147483647 w 439"/>
                <a:gd name="T39" fmla="*/ 2147483647 h 287"/>
                <a:gd name="T40" fmla="*/ 2147483647 w 439"/>
                <a:gd name="T41" fmla="*/ 2147483647 h 287"/>
                <a:gd name="T42" fmla="*/ 2147483647 w 439"/>
                <a:gd name="T43" fmla="*/ 2147483647 h 287"/>
                <a:gd name="T44" fmla="*/ 2147483647 w 439"/>
                <a:gd name="T45" fmla="*/ 2147483647 h 287"/>
                <a:gd name="T46" fmla="*/ 2147483647 w 439"/>
                <a:gd name="T47" fmla="*/ 2147483647 h 287"/>
                <a:gd name="T48" fmla="*/ 2147483647 w 439"/>
                <a:gd name="T49" fmla="*/ 2147483647 h 287"/>
                <a:gd name="T50" fmla="*/ 2147483647 w 439"/>
                <a:gd name="T51" fmla="*/ 2147483647 h 287"/>
                <a:gd name="T52" fmla="*/ 2147483647 w 439"/>
                <a:gd name="T53" fmla="*/ 2147483647 h 287"/>
                <a:gd name="T54" fmla="*/ 2147483647 w 439"/>
                <a:gd name="T55" fmla="*/ 2147483647 h 287"/>
                <a:gd name="T56" fmla="*/ 2147483647 w 439"/>
                <a:gd name="T57" fmla="*/ 2147483647 h 287"/>
                <a:gd name="T58" fmla="*/ 2147483647 w 439"/>
                <a:gd name="T59" fmla="*/ 2147483647 h 287"/>
                <a:gd name="T60" fmla="*/ 2147483647 w 439"/>
                <a:gd name="T61" fmla="*/ 2147483647 h 287"/>
                <a:gd name="T62" fmla="*/ 2147483647 w 439"/>
                <a:gd name="T63" fmla="*/ 2147483647 h 287"/>
                <a:gd name="T64" fmla="*/ 2147483647 w 439"/>
                <a:gd name="T65" fmla="*/ 2147483647 h 287"/>
                <a:gd name="T66" fmla="*/ 2147483647 w 439"/>
                <a:gd name="T67" fmla="*/ 2147483647 h 287"/>
                <a:gd name="T68" fmla="*/ 2147483647 w 439"/>
                <a:gd name="T69" fmla="*/ 2147483647 h 287"/>
                <a:gd name="T70" fmla="*/ 2147483647 w 439"/>
                <a:gd name="T71" fmla="*/ 2147483647 h 287"/>
                <a:gd name="T72" fmla="*/ 2147483647 w 439"/>
                <a:gd name="T73" fmla="*/ 2147483647 h 287"/>
                <a:gd name="T74" fmla="*/ 2147483647 w 439"/>
                <a:gd name="T75" fmla="*/ 2147483647 h 287"/>
                <a:gd name="T76" fmla="*/ 2147483647 w 439"/>
                <a:gd name="T77" fmla="*/ 2147483647 h 287"/>
                <a:gd name="T78" fmla="*/ 2147483647 w 439"/>
                <a:gd name="T79" fmla="*/ 2147483647 h 287"/>
                <a:gd name="T80" fmla="*/ 2147483647 w 439"/>
                <a:gd name="T81" fmla="*/ 2147483647 h 287"/>
                <a:gd name="T82" fmla="*/ 2147483647 w 439"/>
                <a:gd name="T83" fmla="*/ 2147483647 h 287"/>
                <a:gd name="T84" fmla="*/ 2147483647 w 439"/>
                <a:gd name="T85" fmla="*/ 2147483647 h 287"/>
                <a:gd name="T86" fmla="*/ 2147483647 w 439"/>
                <a:gd name="T87" fmla="*/ 0 h 287"/>
                <a:gd name="T88" fmla="*/ 0 w 439"/>
                <a:gd name="T89" fmla="*/ 0 h 28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39" h="287">
                  <a:moveTo>
                    <a:pt x="0" y="0"/>
                  </a:moveTo>
                  <a:lnTo>
                    <a:pt x="24" y="48"/>
                  </a:lnTo>
                  <a:lnTo>
                    <a:pt x="56" y="64"/>
                  </a:lnTo>
                  <a:lnTo>
                    <a:pt x="48" y="71"/>
                  </a:lnTo>
                  <a:lnTo>
                    <a:pt x="32" y="79"/>
                  </a:lnTo>
                  <a:lnTo>
                    <a:pt x="64" y="87"/>
                  </a:lnTo>
                  <a:lnTo>
                    <a:pt x="80" y="111"/>
                  </a:lnTo>
                  <a:lnTo>
                    <a:pt x="80" y="127"/>
                  </a:lnTo>
                  <a:lnTo>
                    <a:pt x="104" y="159"/>
                  </a:lnTo>
                  <a:lnTo>
                    <a:pt x="112" y="143"/>
                  </a:lnTo>
                  <a:lnTo>
                    <a:pt x="48" y="40"/>
                  </a:lnTo>
                  <a:lnTo>
                    <a:pt x="32" y="8"/>
                  </a:lnTo>
                  <a:lnTo>
                    <a:pt x="56" y="16"/>
                  </a:lnTo>
                  <a:lnTo>
                    <a:pt x="80" y="56"/>
                  </a:lnTo>
                  <a:lnTo>
                    <a:pt x="120" y="103"/>
                  </a:lnTo>
                  <a:lnTo>
                    <a:pt x="120" y="111"/>
                  </a:lnTo>
                  <a:lnTo>
                    <a:pt x="168" y="159"/>
                  </a:lnTo>
                  <a:lnTo>
                    <a:pt x="176" y="175"/>
                  </a:lnTo>
                  <a:lnTo>
                    <a:pt x="168" y="191"/>
                  </a:lnTo>
                  <a:lnTo>
                    <a:pt x="184" y="215"/>
                  </a:lnTo>
                  <a:lnTo>
                    <a:pt x="288" y="263"/>
                  </a:lnTo>
                  <a:lnTo>
                    <a:pt x="327" y="263"/>
                  </a:lnTo>
                  <a:lnTo>
                    <a:pt x="367" y="287"/>
                  </a:lnTo>
                  <a:lnTo>
                    <a:pt x="375" y="263"/>
                  </a:lnTo>
                  <a:lnTo>
                    <a:pt x="391" y="263"/>
                  </a:lnTo>
                  <a:lnTo>
                    <a:pt x="375" y="239"/>
                  </a:lnTo>
                  <a:lnTo>
                    <a:pt x="407" y="231"/>
                  </a:lnTo>
                  <a:lnTo>
                    <a:pt x="415" y="223"/>
                  </a:lnTo>
                  <a:lnTo>
                    <a:pt x="423" y="223"/>
                  </a:lnTo>
                  <a:lnTo>
                    <a:pt x="439" y="175"/>
                  </a:lnTo>
                  <a:lnTo>
                    <a:pt x="423" y="167"/>
                  </a:lnTo>
                  <a:lnTo>
                    <a:pt x="391" y="175"/>
                  </a:lnTo>
                  <a:lnTo>
                    <a:pt x="375" y="223"/>
                  </a:lnTo>
                  <a:lnTo>
                    <a:pt x="327" y="223"/>
                  </a:lnTo>
                  <a:lnTo>
                    <a:pt x="311" y="223"/>
                  </a:lnTo>
                  <a:lnTo>
                    <a:pt x="280" y="167"/>
                  </a:lnTo>
                  <a:lnTo>
                    <a:pt x="280" y="127"/>
                  </a:lnTo>
                  <a:lnTo>
                    <a:pt x="288" y="111"/>
                  </a:lnTo>
                  <a:lnTo>
                    <a:pt x="264" y="95"/>
                  </a:lnTo>
                  <a:lnTo>
                    <a:pt x="232" y="48"/>
                  </a:lnTo>
                  <a:lnTo>
                    <a:pt x="200" y="56"/>
                  </a:lnTo>
                  <a:lnTo>
                    <a:pt x="152" y="8"/>
                  </a:lnTo>
                  <a:lnTo>
                    <a:pt x="96" y="16"/>
                  </a:lnTo>
                  <a:lnTo>
                    <a:pt x="32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7" name="Freeform 81"/>
            <p:cNvSpPr>
              <a:spLocks noChangeAspect="1"/>
            </p:cNvSpPr>
            <p:nvPr/>
          </p:nvSpPr>
          <p:spPr bwMode="auto">
            <a:xfrm>
              <a:off x="4903" y="2414"/>
              <a:ext cx="65" cy="93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0 h 64"/>
                <a:gd name="T8" fmla="*/ 2147483647 w 56"/>
                <a:gd name="T9" fmla="*/ 0 h 64"/>
                <a:gd name="T10" fmla="*/ 0 w 56"/>
                <a:gd name="T11" fmla="*/ 2147483647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64">
                  <a:moveTo>
                    <a:pt x="0" y="24"/>
                  </a:moveTo>
                  <a:lnTo>
                    <a:pt x="24" y="64"/>
                  </a:lnTo>
                  <a:lnTo>
                    <a:pt x="56" y="64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8" name="Freeform 82"/>
            <p:cNvSpPr>
              <a:spLocks noChangeAspect="1"/>
            </p:cNvSpPr>
            <p:nvPr/>
          </p:nvSpPr>
          <p:spPr bwMode="auto">
            <a:xfrm>
              <a:off x="4903" y="2414"/>
              <a:ext cx="65" cy="93"/>
            </a:xfrm>
            <a:custGeom>
              <a:avLst/>
              <a:gdLst>
                <a:gd name="T0" fmla="*/ 0 w 56"/>
                <a:gd name="T1" fmla="*/ 2147483647 h 64"/>
                <a:gd name="T2" fmla="*/ 2147483647 w 56"/>
                <a:gd name="T3" fmla="*/ 2147483647 h 64"/>
                <a:gd name="T4" fmla="*/ 2147483647 w 56"/>
                <a:gd name="T5" fmla="*/ 2147483647 h 64"/>
                <a:gd name="T6" fmla="*/ 2147483647 w 56"/>
                <a:gd name="T7" fmla="*/ 0 h 64"/>
                <a:gd name="T8" fmla="*/ 2147483647 w 56"/>
                <a:gd name="T9" fmla="*/ 0 h 64"/>
                <a:gd name="T10" fmla="*/ 0 w 56"/>
                <a:gd name="T11" fmla="*/ 2147483647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64">
                  <a:moveTo>
                    <a:pt x="0" y="24"/>
                  </a:moveTo>
                  <a:lnTo>
                    <a:pt x="24" y="64"/>
                  </a:lnTo>
                  <a:lnTo>
                    <a:pt x="56" y="64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59" name="Freeform 83"/>
            <p:cNvSpPr>
              <a:spLocks noChangeAspect="1"/>
            </p:cNvSpPr>
            <p:nvPr/>
          </p:nvSpPr>
          <p:spPr bwMode="auto">
            <a:xfrm>
              <a:off x="4986" y="2531"/>
              <a:ext cx="84" cy="56"/>
            </a:xfrm>
            <a:custGeom>
              <a:avLst/>
              <a:gdLst>
                <a:gd name="T0" fmla="*/ 0 w 72"/>
                <a:gd name="T1" fmla="*/ 2147483647 h 39"/>
                <a:gd name="T2" fmla="*/ 0 w 72"/>
                <a:gd name="T3" fmla="*/ 0 h 39"/>
                <a:gd name="T4" fmla="*/ 2147483647 w 72"/>
                <a:gd name="T5" fmla="*/ 2147483647 h 39"/>
                <a:gd name="T6" fmla="*/ 2147483647 w 72"/>
                <a:gd name="T7" fmla="*/ 0 h 39"/>
                <a:gd name="T8" fmla="*/ 2147483647 w 72"/>
                <a:gd name="T9" fmla="*/ 2147483647 h 39"/>
                <a:gd name="T10" fmla="*/ 2147483647 w 72"/>
                <a:gd name="T11" fmla="*/ 2147483647 h 39"/>
                <a:gd name="T12" fmla="*/ 2147483647 w 72"/>
                <a:gd name="T13" fmla="*/ 2147483647 h 39"/>
                <a:gd name="T14" fmla="*/ 2147483647 w 72"/>
                <a:gd name="T15" fmla="*/ 2147483647 h 39"/>
                <a:gd name="T16" fmla="*/ 2147483647 w 72"/>
                <a:gd name="T17" fmla="*/ 2147483647 h 39"/>
                <a:gd name="T18" fmla="*/ 2147483647 w 72"/>
                <a:gd name="T19" fmla="*/ 2147483647 h 39"/>
                <a:gd name="T20" fmla="*/ 2147483647 w 72"/>
                <a:gd name="T21" fmla="*/ 2147483647 h 39"/>
                <a:gd name="T22" fmla="*/ 0 w 72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2" h="39">
                  <a:moveTo>
                    <a:pt x="0" y="24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72" y="16"/>
                  </a:lnTo>
                  <a:lnTo>
                    <a:pt x="64" y="39"/>
                  </a:lnTo>
                  <a:lnTo>
                    <a:pt x="64" y="24"/>
                  </a:lnTo>
                  <a:lnTo>
                    <a:pt x="48" y="8"/>
                  </a:lnTo>
                  <a:lnTo>
                    <a:pt x="32" y="24"/>
                  </a:lnTo>
                  <a:lnTo>
                    <a:pt x="32" y="31"/>
                  </a:lnTo>
                  <a:lnTo>
                    <a:pt x="32" y="39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0" name="Freeform 84"/>
            <p:cNvSpPr>
              <a:spLocks noChangeAspect="1"/>
            </p:cNvSpPr>
            <p:nvPr/>
          </p:nvSpPr>
          <p:spPr bwMode="auto">
            <a:xfrm>
              <a:off x="4986" y="2531"/>
              <a:ext cx="84" cy="56"/>
            </a:xfrm>
            <a:custGeom>
              <a:avLst/>
              <a:gdLst>
                <a:gd name="T0" fmla="*/ 0 w 72"/>
                <a:gd name="T1" fmla="*/ 2147483647 h 39"/>
                <a:gd name="T2" fmla="*/ 0 w 72"/>
                <a:gd name="T3" fmla="*/ 0 h 39"/>
                <a:gd name="T4" fmla="*/ 2147483647 w 72"/>
                <a:gd name="T5" fmla="*/ 2147483647 h 39"/>
                <a:gd name="T6" fmla="*/ 2147483647 w 72"/>
                <a:gd name="T7" fmla="*/ 0 h 39"/>
                <a:gd name="T8" fmla="*/ 2147483647 w 72"/>
                <a:gd name="T9" fmla="*/ 2147483647 h 39"/>
                <a:gd name="T10" fmla="*/ 2147483647 w 72"/>
                <a:gd name="T11" fmla="*/ 2147483647 h 39"/>
                <a:gd name="T12" fmla="*/ 2147483647 w 72"/>
                <a:gd name="T13" fmla="*/ 2147483647 h 39"/>
                <a:gd name="T14" fmla="*/ 2147483647 w 72"/>
                <a:gd name="T15" fmla="*/ 2147483647 h 39"/>
                <a:gd name="T16" fmla="*/ 2147483647 w 72"/>
                <a:gd name="T17" fmla="*/ 2147483647 h 39"/>
                <a:gd name="T18" fmla="*/ 2147483647 w 72"/>
                <a:gd name="T19" fmla="*/ 2147483647 h 39"/>
                <a:gd name="T20" fmla="*/ 2147483647 w 72"/>
                <a:gd name="T21" fmla="*/ 2147483647 h 39"/>
                <a:gd name="T22" fmla="*/ 0 w 72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2" h="39">
                  <a:moveTo>
                    <a:pt x="0" y="24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72" y="16"/>
                  </a:lnTo>
                  <a:lnTo>
                    <a:pt x="64" y="39"/>
                  </a:lnTo>
                  <a:lnTo>
                    <a:pt x="64" y="24"/>
                  </a:lnTo>
                  <a:lnTo>
                    <a:pt x="48" y="8"/>
                  </a:lnTo>
                  <a:lnTo>
                    <a:pt x="32" y="24"/>
                  </a:lnTo>
                  <a:lnTo>
                    <a:pt x="32" y="31"/>
                  </a:lnTo>
                  <a:lnTo>
                    <a:pt x="32" y="39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1" name="Freeform 85"/>
            <p:cNvSpPr>
              <a:spLocks noChangeAspect="1"/>
            </p:cNvSpPr>
            <p:nvPr/>
          </p:nvSpPr>
          <p:spPr bwMode="auto">
            <a:xfrm>
              <a:off x="5320" y="3167"/>
              <a:ext cx="130" cy="174"/>
            </a:xfrm>
            <a:custGeom>
              <a:avLst/>
              <a:gdLst>
                <a:gd name="T0" fmla="*/ 0 w 112"/>
                <a:gd name="T1" fmla="*/ 2147483647 h 120"/>
                <a:gd name="T2" fmla="*/ 2147483647 w 112"/>
                <a:gd name="T3" fmla="*/ 0 h 120"/>
                <a:gd name="T4" fmla="*/ 2147483647 w 112"/>
                <a:gd name="T5" fmla="*/ 0 h 120"/>
                <a:gd name="T6" fmla="*/ 2147483647 w 112"/>
                <a:gd name="T7" fmla="*/ 2147483647 h 120"/>
                <a:gd name="T8" fmla="*/ 2147483647 w 112"/>
                <a:gd name="T9" fmla="*/ 2147483647 h 120"/>
                <a:gd name="T10" fmla="*/ 2147483647 w 112"/>
                <a:gd name="T11" fmla="*/ 2147483647 h 120"/>
                <a:gd name="T12" fmla="*/ 2147483647 w 112"/>
                <a:gd name="T13" fmla="*/ 2147483647 h 120"/>
                <a:gd name="T14" fmla="*/ 2147483647 w 112"/>
                <a:gd name="T15" fmla="*/ 2147483647 h 120"/>
                <a:gd name="T16" fmla="*/ 2147483647 w 112"/>
                <a:gd name="T17" fmla="*/ 2147483647 h 120"/>
                <a:gd name="T18" fmla="*/ 2147483647 w 112"/>
                <a:gd name="T19" fmla="*/ 2147483647 h 120"/>
                <a:gd name="T20" fmla="*/ 2147483647 w 112"/>
                <a:gd name="T21" fmla="*/ 2147483647 h 120"/>
                <a:gd name="T22" fmla="*/ 2147483647 w 112"/>
                <a:gd name="T23" fmla="*/ 2147483647 h 120"/>
                <a:gd name="T24" fmla="*/ 0 w 112"/>
                <a:gd name="T25" fmla="*/ 2147483647 h 1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20">
                  <a:moveTo>
                    <a:pt x="0" y="48"/>
                  </a:moveTo>
                  <a:lnTo>
                    <a:pt x="16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72" y="40"/>
                  </a:lnTo>
                  <a:lnTo>
                    <a:pt x="96" y="48"/>
                  </a:lnTo>
                  <a:lnTo>
                    <a:pt x="104" y="64"/>
                  </a:lnTo>
                  <a:lnTo>
                    <a:pt x="112" y="72"/>
                  </a:lnTo>
                  <a:lnTo>
                    <a:pt x="112" y="96"/>
                  </a:lnTo>
                  <a:lnTo>
                    <a:pt x="96" y="120"/>
                  </a:lnTo>
                  <a:lnTo>
                    <a:pt x="64" y="120"/>
                  </a:lnTo>
                  <a:lnTo>
                    <a:pt x="72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2" name="Freeform 86"/>
            <p:cNvSpPr>
              <a:spLocks noChangeAspect="1"/>
            </p:cNvSpPr>
            <p:nvPr/>
          </p:nvSpPr>
          <p:spPr bwMode="auto">
            <a:xfrm>
              <a:off x="5320" y="3167"/>
              <a:ext cx="130" cy="174"/>
            </a:xfrm>
            <a:custGeom>
              <a:avLst/>
              <a:gdLst>
                <a:gd name="T0" fmla="*/ 0 w 112"/>
                <a:gd name="T1" fmla="*/ 2147483647 h 120"/>
                <a:gd name="T2" fmla="*/ 2147483647 w 112"/>
                <a:gd name="T3" fmla="*/ 0 h 120"/>
                <a:gd name="T4" fmla="*/ 2147483647 w 112"/>
                <a:gd name="T5" fmla="*/ 0 h 120"/>
                <a:gd name="T6" fmla="*/ 2147483647 w 112"/>
                <a:gd name="T7" fmla="*/ 2147483647 h 120"/>
                <a:gd name="T8" fmla="*/ 2147483647 w 112"/>
                <a:gd name="T9" fmla="*/ 2147483647 h 120"/>
                <a:gd name="T10" fmla="*/ 2147483647 w 112"/>
                <a:gd name="T11" fmla="*/ 2147483647 h 120"/>
                <a:gd name="T12" fmla="*/ 2147483647 w 112"/>
                <a:gd name="T13" fmla="*/ 2147483647 h 120"/>
                <a:gd name="T14" fmla="*/ 2147483647 w 112"/>
                <a:gd name="T15" fmla="*/ 2147483647 h 120"/>
                <a:gd name="T16" fmla="*/ 2147483647 w 112"/>
                <a:gd name="T17" fmla="*/ 2147483647 h 120"/>
                <a:gd name="T18" fmla="*/ 2147483647 w 112"/>
                <a:gd name="T19" fmla="*/ 2147483647 h 120"/>
                <a:gd name="T20" fmla="*/ 2147483647 w 112"/>
                <a:gd name="T21" fmla="*/ 2147483647 h 120"/>
                <a:gd name="T22" fmla="*/ 2147483647 w 112"/>
                <a:gd name="T23" fmla="*/ 2147483647 h 120"/>
                <a:gd name="T24" fmla="*/ 0 w 112"/>
                <a:gd name="T25" fmla="*/ 2147483647 h 1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20">
                  <a:moveTo>
                    <a:pt x="0" y="48"/>
                  </a:moveTo>
                  <a:lnTo>
                    <a:pt x="16" y="0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72" y="40"/>
                  </a:lnTo>
                  <a:lnTo>
                    <a:pt x="96" y="48"/>
                  </a:lnTo>
                  <a:lnTo>
                    <a:pt x="104" y="64"/>
                  </a:lnTo>
                  <a:lnTo>
                    <a:pt x="112" y="72"/>
                  </a:lnTo>
                  <a:lnTo>
                    <a:pt x="112" y="96"/>
                  </a:lnTo>
                  <a:lnTo>
                    <a:pt x="96" y="120"/>
                  </a:lnTo>
                  <a:lnTo>
                    <a:pt x="64" y="120"/>
                  </a:lnTo>
                  <a:lnTo>
                    <a:pt x="72" y="96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3" name="Freeform 87"/>
            <p:cNvSpPr>
              <a:spLocks noChangeAspect="1"/>
            </p:cNvSpPr>
            <p:nvPr/>
          </p:nvSpPr>
          <p:spPr bwMode="auto">
            <a:xfrm>
              <a:off x="5014" y="2750"/>
              <a:ext cx="204" cy="393"/>
            </a:xfrm>
            <a:custGeom>
              <a:avLst/>
              <a:gdLst>
                <a:gd name="T0" fmla="*/ 0 w 176"/>
                <a:gd name="T1" fmla="*/ 2147483647 h 271"/>
                <a:gd name="T2" fmla="*/ 0 w 176"/>
                <a:gd name="T3" fmla="*/ 2147483647 h 271"/>
                <a:gd name="T4" fmla="*/ 2147483647 w 176"/>
                <a:gd name="T5" fmla="*/ 2147483647 h 271"/>
                <a:gd name="T6" fmla="*/ 2147483647 w 176"/>
                <a:gd name="T7" fmla="*/ 2147483647 h 271"/>
                <a:gd name="T8" fmla="*/ 2147483647 w 176"/>
                <a:gd name="T9" fmla="*/ 2147483647 h 271"/>
                <a:gd name="T10" fmla="*/ 2147483647 w 176"/>
                <a:gd name="T11" fmla="*/ 2147483647 h 271"/>
                <a:gd name="T12" fmla="*/ 2147483647 w 176"/>
                <a:gd name="T13" fmla="*/ 2147483647 h 271"/>
                <a:gd name="T14" fmla="*/ 2147483647 w 176"/>
                <a:gd name="T15" fmla="*/ 2147483647 h 271"/>
                <a:gd name="T16" fmla="*/ 2147483647 w 176"/>
                <a:gd name="T17" fmla="*/ 2147483647 h 271"/>
                <a:gd name="T18" fmla="*/ 2147483647 w 176"/>
                <a:gd name="T19" fmla="*/ 2147483647 h 271"/>
                <a:gd name="T20" fmla="*/ 2147483647 w 176"/>
                <a:gd name="T21" fmla="*/ 2147483647 h 271"/>
                <a:gd name="T22" fmla="*/ 2147483647 w 176"/>
                <a:gd name="T23" fmla="*/ 2147483647 h 271"/>
                <a:gd name="T24" fmla="*/ 2147483647 w 176"/>
                <a:gd name="T25" fmla="*/ 2147483647 h 271"/>
                <a:gd name="T26" fmla="*/ 2147483647 w 176"/>
                <a:gd name="T27" fmla="*/ 2147483647 h 271"/>
                <a:gd name="T28" fmla="*/ 2147483647 w 176"/>
                <a:gd name="T29" fmla="*/ 2147483647 h 271"/>
                <a:gd name="T30" fmla="*/ 2147483647 w 176"/>
                <a:gd name="T31" fmla="*/ 2147483647 h 271"/>
                <a:gd name="T32" fmla="*/ 2147483647 w 176"/>
                <a:gd name="T33" fmla="*/ 2147483647 h 271"/>
                <a:gd name="T34" fmla="*/ 2147483647 w 176"/>
                <a:gd name="T35" fmla="*/ 2147483647 h 271"/>
                <a:gd name="T36" fmla="*/ 2147483647 w 176"/>
                <a:gd name="T37" fmla="*/ 2147483647 h 271"/>
                <a:gd name="T38" fmla="*/ 2147483647 w 176"/>
                <a:gd name="T39" fmla="*/ 2147483647 h 271"/>
                <a:gd name="T40" fmla="*/ 2147483647 w 176"/>
                <a:gd name="T41" fmla="*/ 2147483647 h 271"/>
                <a:gd name="T42" fmla="*/ 2147483647 w 176"/>
                <a:gd name="T43" fmla="*/ 0 h 271"/>
                <a:gd name="T44" fmla="*/ 2147483647 w 176"/>
                <a:gd name="T45" fmla="*/ 2147483647 h 271"/>
                <a:gd name="T46" fmla="*/ 2147483647 w 176"/>
                <a:gd name="T47" fmla="*/ 2147483647 h 271"/>
                <a:gd name="T48" fmla="*/ 2147483647 w 176"/>
                <a:gd name="T49" fmla="*/ 2147483647 h 271"/>
                <a:gd name="T50" fmla="*/ 2147483647 w 176"/>
                <a:gd name="T51" fmla="*/ 2147483647 h 271"/>
                <a:gd name="T52" fmla="*/ 2147483647 w 176"/>
                <a:gd name="T53" fmla="*/ 2147483647 h 271"/>
                <a:gd name="T54" fmla="*/ 0 w 176"/>
                <a:gd name="T55" fmla="*/ 2147483647 h 2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6" h="271">
                  <a:moveTo>
                    <a:pt x="0" y="56"/>
                  </a:moveTo>
                  <a:lnTo>
                    <a:pt x="0" y="80"/>
                  </a:lnTo>
                  <a:lnTo>
                    <a:pt x="32" y="120"/>
                  </a:lnTo>
                  <a:lnTo>
                    <a:pt x="64" y="207"/>
                  </a:lnTo>
                  <a:lnTo>
                    <a:pt x="152" y="271"/>
                  </a:lnTo>
                  <a:lnTo>
                    <a:pt x="160" y="255"/>
                  </a:lnTo>
                  <a:lnTo>
                    <a:pt x="176" y="231"/>
                  </a:lnTo>
                  <a:lnTo>
                    <a:pt x="160" y="231"/>
                  </a:lnTo>
                  <a:lnTo>
                    <a:pt x="168" y="231"/>
                  </a:lnTo>
                  <a:lnTo>
                    <a:pt x="176" y="176"/>
                  </a:lnTo>
                  <a:lnTo>
                    <a:pt x="160" y="160"/>
                  </a:lnTo>
                  <a:lnTo>
                    <a:pt x="152" y="160"/>
                  </a:lnTo>
                  <a:lnTo>
                    <a:pt x="152" y="128"/>
                  </a:lnTo>
                  <a:lnTo>
                    <a:pt x="136" y="144"/>
                  </a:lnTo>
                  <a:lnTo>
                    <a:pt x="112" y="136"/>
                  </a:lnTo>
                  <a:lnTo>
                    <a:pt x="96" y="104"/>
                  </a:lnTo>
                  <a:lnTo>
                    <a:pt x="128" y="72"/>
                  </a:lnTo>
                  <a:lnTo>
                    <a:pt x="160" y="56"/>
                  </a:lnTo>
                  <a:lnTo>
                    <a:pt x="152" y="48"/>
                  </a:lnTo>
                  <a:lnTo>
                    <a:pt x="152" y="32"/>
                  </a:lnTo>
                  <a:lnTo>
                    <a:pt x="112" y="24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40" y="40"/>
                  </a:lnTo>
                  <a:lnTo>
                    <a:pt x="24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4" name="Freeform 88"/>
            <p:cNvSpPr>
              <a:spLocks noChangeAspect="1"/>
            </p:cNvSpPr>
            <p:nvPr/>
          </p:nvSpPr>
          <p:spPr bwMode="auto">
            <a:xfrm>
              <a:off x="5014" y="2750"/>
              <a:ext cx="204" cy="393"/>
            </a:xfrm>
            <a:custGeom>
              <a:avLst/>
              <a:gdLst>
                <a:gd name="T0" fmla="*/ 0 w 176"/>
                <a:gd name="T1" fmla="*/ 2147483647 h 271"/>
                <a:gd name="T2" fmla="*/ 0 w 176"/>
                <a:gd name="T3" fmla="*/ 2147483647 h 271"/>
                <a:gd name="T4" fmla="*/ 2147483647 w 176"/>
                <a:gd name="T5" fmla="*/ 2147483647 h 271"/>
                <a:gd name="T6" fmla="*/ 2147483647 w 176"/>
                <a:gd name="T7" fmla="*/ 2147483647 h 271"/>
                <a:gd name="T8" fmla="*/ 2147483647 w 176"/>
                <a:gd name="T9" fmla="*/ 2147483647 h 271"/>
                <a:gd name="T10" fmla="*/ 2147483647 w 176"/>
                <a:gd name="T11" fmla="*/ 2147483647 h 271"/>
                <a:gd name="T12" fmla="*/ 2147483647 w 176"/>
                <a:gd name="T13" fmla="*/ 2147483647 h 271"/>
                <a:gd name="T14" fmla="*/ 2147483647 w 176"/>
                <a:gd name="T15" fmla="*/ 2147483647 h 271"/>
                <a:gd name="T16" fmla="*/ 2147483647 w 176"/>
                <a:gd name="T17" fmla="*/ 2147483647 h 271"/>
                <a:gd name="T18" fmla="*/ 2147483647 w 176"/>
                <a:gd name="T19" fmla="*/ 2147483647 h 271"/>
                <a:gd name="T20" fmla="*/ 2147483647 w 176"/>
                <a:gd name="T21" fmla="*/ 2147483647 h 271"/>
                <a:gd name="T22" fmla="*/ 2147483647 w 176"/>
                <a:gd name="T23" fmla="*/ 2147483647 h 271"/>
                <a:gd name="T24" fmla="*/ 2147483647 w 176"/>
                <a:gd name="T25" fmla="*/ 2147483647 h 271"/>
                <a:gd name="T26" fmla="*/ 2147483647 w 176"/>
                <a:gd name="T27" fmla="*/ 2147483647 h 271"/>
                <a:gd name="T28" fmla="*/ 2147483647 w 176"/>
                <a:gd name="T29" fmla="*/ 2147483647 h 271"/>
                <a:gd name="T30" fmla="*/ 2147483647 w 176"/>
                <a:gd name="T31" fmla="*/ 2147483647 h 271"/>
                <a:gd name="T32" fmla="*/ 2147483647 w 176"/>
                <a:gd name="T33" fmla="*/ 2147483647 h 271"/>
                <a:gd name="T34" fmla="*/ 2147483647 w 176"/>
                <a:gd name="T35" fmla="*/ 2147483647 h 271"/>
                <a:gd name="T36" fmla="*/ 2147483647 w 176"/>
                <a:gd name="T37" fmla="*/ 2147483647 h 271"/>
                <a:gd name="T38" fmla="*/ 2147483647 w 176"/>
                <a:gd name="T39" fmla="*/ 2147483647 h 271"/>
                <a:gd name="T40" fmla="*/ 2147483647 w 176"/>
                <a:gd name="T41" fmla="*/ 2147483647 h 271"/>
                <a:gd name="T42" fmla="*/ 2147483647 w 176"/>
                <a:gd name="T43" fmla="*/ 0 h 271"/>
                <a:gd name="T44" fmla="*/ 2147483647 w 176"/>
                <a:gd name="T45" fmla="*/ 2147483647 h 271"/>
                <a:gd name="T46" fmla="*/ 2147483647 w 176"/>
                <a:gd name="T47" fmla="*/ 2147483647 h 271"/>
                <a:gd name="T48" fmla="*/ 2147483647 w 176"/>
                <a:gd name="T49" fmla="*/ 2147483647 h 271"/>
                <a:gd name="T50" fmla="*/ 2147483647 w 176"/>
                <a:gd name="T51" fmla="*/ 2147483647 h 271"/>
                <a:gd name="T52" fmla="*/ 2147483647 w 176"/>
                <a:gd name="T53" fmla="*/ 2147483647 h 271"/>
                <a:gd name="T54" fmla="*/ 0 w 176"/>
                <a:gd name="T55" fmla="*/ 2147483647 h 27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6" h="271">
                  <a:moveTo>
                    <a:pt x="0" y="56"/>
                  </a:moveTo>
                  <a:lnTo>
                    <a:pt x="0" y="80"/>
                  </a:lnTo>
                  <a:lnTo>
                    <a:pt x="32" y="120"/>
                  </a:lnTo>
                  <a:lnTo>
                    <a:pt x="64" y="207"/>
                  </a:lnTo>
                  <a:lnTo>
                    <a:pt x="152" y="271"/>
                  </a:lnTo>
                  <a:lnTo>
                    <a:pt x="160" y="255"/>
                  </a:lnTo>
                  <a:lnTo>
                    <a:pt x="176" y="231"/>
                  </a:lnTo>
                  <a:lnTo>
                    <a:pt x="160" y="231"/>
                  </a:lnTo>
                  <a:lnTo>
                    <a:pt x="168" y="231"/>
                  </a:lnTo>
                  <a:lnTo>
                    <a:pt x="176" y="176"/>
                  </a:lnTo>
                  <a:lnTo>
                    <a:pt x="160" y="160"/>
                  </a:lnTo>
                  <a:lnTo>
                    <a:pt x="152" y="160"/>
                  </a:lnTo>
                  <a:lnTo>
                    <a:pt x="152" y="128"/>
                  </a:lnTo>
                  <a:lnTo>
                    <a:pt x="136" y="144"/>
                  </a:lnTo>
                  <a:lnTo>
                    <a:pt x="112" y="136"/>
                  </a:lnTo>
                  <a:lnTo>
                    <a:pt x="96" y="104"/>
                  </a:lnTo>
                  <a:lnTo>
                    <a:pt x="128" y="72"/>
                  </a:lnTo>
                  <a:lnTo>
                    <a:pt x="160" y="56"/>
                  </a:lnTo>
                  <a:lnTo>
                    <a:pt x="152" y="48"/>
                  </a:lnTo>
                  <a:lnTo>
                    <a:pt x="152" y="32"/>
                  </a:lnTo>
                  <a:lnTo>
                    <a:pt x="112" y="24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40" y="40"/>
                  </a:lnTo>
                  <a:lnTo>
                    <a:pt x="24" y="64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5" name="Freeform 89"/>
            <p:cNvSpPr>
              <a:spLocks noChangeAspect="1"/>
            </p:cNvSpPr>
            <p:nvPr/>
          </p:nvSpPr>
          <p:spPr bwMode="auto">
            <a:xfrm>
              <a:off x="5395" y="2610"/>
              <a:ext cx="65" cy="82"/>
            </a:xfrm>
            <a:custGeom>
              <a:avLst/>
              <a:gdLst>
                <a:gd name="T0" fmla="*/ 0 w 56"/>
                <a:gd name="T1" fmla="*/ 2147483647 h 56"/>
                <a:gd name="T2" fmla="*/ 2147483647 w 56"/>
                <a:gd name="T3" fmla="*/ 0 h 56"/>
                <a:gd name="T4" fmla="*/ 2147483647 w 56"/>
                <a:gd name="T5" fmla="*/ 2147483647 h 56"/>
                <a:gd name="T6" fmla="*/ 2147483647 w 56"/>
                <a:gd name="T7" fmla="*/ 2147483647 h 56"/>
                <a:gd name="T8" fmla="*/ 2147483647 w 56"/>
                <a:gd name="T9" fmla="*/ 2147483647 h 56"/>
                <a:gd name="T10" fmla="*/ 0 w 56"/>
                <a:gd name="T11" fmla="*/ 2147483647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56">
                  <a:moveTo>
                    <a:pt x="0" y="32"/>
                  </a:moveTo>
                  <a:lnTo>
                    <a:pt x="16" y="0"/>
                  </a:lnTo>
                  <a:lnTo>
                    <a:pt x="56" y="8"/>
                  </a:lnTo>
                  <a:lnTo>
                    <a:pt x="48" y="56"/>
                  </a:lnTo>
                  <a:lnTo>
                    <a:pt x="24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6" name="Freeform 90"/>
            <p:cNvSpPr>
              <a:spLocks noChangeAspect="1"/>
            </p:cNvSpPr>
            <p:nvPr/>
          </p:nvSpPr>
          <p:spPr bwMode="auto">
            <a:xfrm>
              <a:off x="5395" y="2610"/>
              <a:ext cx="65" cy="82"/>
            </a:xfrm>
            <a:custGeom>
              <a:avLst/>
              <a:gdLst>
                <a:gd name="T0" fmla="*/ 0 w 56"/>
                <a:gd name="T1" fmla="*/ 2147483647 h 56"/>
                <a:gd name="T2" fmla="*/ 2147483647 w 56"/>
                <a:gd name="T3" fmla="*/ 0 h 56"/>
                <a:gd name="T4" fmla="*/ 2147483647 w 56"/>
                <a:gd name="T5" fmla="*/ 2147483647 h 56"/>
                <a:gd name="T6" fmla="*/ 2147483647 w 56"/>
                <a:gd name="T7" fmla="*/ 2147483647 h 56"/>
                <a:gd name="T8" fmla="*/ 2147483647 w 56"/>
                <a:gd name="T9" fmla="*/ 2147483647 h 56"/>
                <a:gd name="T10" fmla="*/ 0 w 56"/>
                <a:gd name="T11" fmla="*/ 2147483647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56">
                  <a:moveTo>
                    <a:pt x="0" y="32"/>
                  </a:moveTo>
                  <a:lnTo>
                    <a:pt x="16" y="0"/>
                  </a:lnTo>
                  <a:lnTo>
                    <a:pt x="56" y="8"/>
                  </a:lnTo>
                  <a:lnTo>
                    <a:pt x="48" y="56"/>
                  </a:lnTo>
                  <a:lnTo>
                    <a:pt x="24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7" name="Freeform 91"/>
            <p:cNvSpPr>
              <a:spLocks noChangeAspect="1"/>
            </p:cNvSpPr>
            <p:nvPr/>
          </p:nvSpPr>
          <p:spPr bwMode="auto">
            <a:xfrm>
              <a:off x="5339" y="2507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8" name="Freeform 92"/>
            <p:cNvSpPr>
              <a:spLocks noChangeAspect="1"/>
            </p:cNvSpPr>
            <p:nvPr/>
          </p:nvSpPr>
          <p:spPr bwMode="auto">
            <a:xfrm>
              <a:off x="5339" y="2507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8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69" name="Freeform 93"/>
            <p:cNvSpPr>
              <a:spLocks noChangeAspect="1"/>
            </p:cNvSpPr>
            <p:nvPr/>
          </p:nvSpPr>
          <p:spPr bwMode="auto">
            <a:xfrm>
              <a:off x="3551" y="839"/>
              <a:ext cx="500" cy="568"/>
            </a:xfrm>
            <a:custGeom>
              <a:avLst/>
              <a:gdLst>
                <a:gd name="T0" fmla="*/ 2147483647 w 431"/>
                <a:gd name="T1" fmla="*/ 2147483647 h 391"/>
                <a:gd name="T2" fmla="*/ 2147483647 w 431"/>
                <a:gd name="T3" fmla="*/ 2147483647 h 391"/>
                <a:gd name="T4" fmla="*/ 2147483647 w 431"/>
                <a:gd name="T5" fmla="*/ 2147483647 h 391"/>
                <a:gd name="T6" fmla="*/ 2147483647 w 431"/>
                <a:gd name="T7" fmla="*/ 2147483647 h 391"/>
                <a:gd name="T8" fmla="*/ 2147483647 w 431"/>
                <a:gd name="T9" fmla="*/ 2147483647 h 391"/>
                <a:gd name="T10" fmla="*/ 2147483647 w 431"/>
                <a:gd name="T11" fmla="*/ 2147483647 h 391"/>
                <a:gd name="T12" fmla="*/ 2147483647 w 431"/>
                <a:gd name="T13" fmla="*/ 2147483647 h 391"/>
                <a:gd name="T14" fmla="*/ 2147483647 w 431"/>
                <a:gd name="T15" fmla="*/ 2147483647 h 391"/>
                <a:gd name="T16" fmla="*/ 2147483647 w 431"/>
                <a:gd name="T17" fmla="*/ 2147483647 h 391"/>
                <a:gd name="T18" fmla="*/ 2147483647 w 431"/>
                <a:gd name="T19" fmla="*/ 2147483647 h 391"/>
                <a:gd name="T20" fmla="*/ 2147483647 w 431"/>
                <a:gd name="T21" fmla="*/ 2147483647 h 391"/>
                <a:gd name="T22" fmla="*/ 2147483647 w 431"/>
                <a:gd name="T23" fmla="*/ 2147483647 h 391"/>
                <a:gd name="T24" fmla="*/ 2147483647 w 431"/>
                <a:gd name="T25" fmla="*/ 2147483647 h 391"/>
                <a:gd name="T26" fmla="*/ 2147483647 w 431"/>
                <a:gd name="T27" fmla="*/ 2147483647 h 391"/>
                <a:gd name="T28" fmla="*/ 2147483647 w 431"/>
                <a:gd name="T29" fmla="*/ 2147483647 h 391"/>
                <a:gd name="T30" fmla="*/ 2147483647 w 431"/>
                <a:gd name="T31" fmla="*/ 2147483647 h 391"/>
                <a:gd name="T32" fmla="*/ 2147483647 w 431"/>
                <a:gd name="T33" fmla="*/ 2147483647 h 391"/>
                <a:gd name="T34" fmla="*/ 2147483647 w 431"/>
                <a:gd name="T35" fmla="*/ 2147483647 h 391"/>
                <a:gd name="T36" fmla="*/ 2147483647 w 431"/>
                <a:gd name="T37" fmla="*/ 2147483647 h 391"/>
                <a:gd name="T38" fmla="*/ 2147483647 w 431"/>
                <a:gd name="T39" fmla="*/ 2147483647 h 391"/>
                <a:gd name="T40" fmla="*/ 2147483647 w 431"/>
                <a:gd name="T41" fmla="*/ 2147483647 h 391"/>
                <a:gd name="T42" fmla="*/ 2147483647 w 431"/>
                <a:gd name="T43" fmla="*/ 2147483647 h 391"/>
                <a:gd name="T44" fmla="*/ 2147483647 w 431"/>
                <a:gd name="T45" fmla="*/ 2147483647 h 391"/>
                <a:gd name="T46" fmla="*/ 2147483647 w 431"/>
                <a:gd name="T47" fmla="*/ 2147483647 h 391"/>
                <a:gd name="T48" fmla="*/ 2147483647 w 431"/>
                <a:gd name="T49" fmla="*/ 2147483647 h 391"/>
                <a:gd name="T50" fmla="*/ 2147483647 w 431"/>
                <a:gd name="T51" fmla="*/ 2147483647 h 391"/>
                <a:gd name="T52" fmla="*/ 2147483647 w 431"/>
                <a:gd name="T53" fmla="*/ 2147483647 h 391"/>
                <a:gd name="T54" fmla="*/ 2147483647 w 431"/>
                <a:gd name="T55" fmla="*/ 2147483647 h 391"/>
                <a:gd name="T56" fmla="*/ 2147483647 w 431"/>
                <a:gd name="T57" fmla="*/ 2147483647 h 391"/>
                <a:gd name="T58" fmla="*/ 2147483647 w 431"/>
                <a:gd name="T59" fmla="*/ 2147483647 h 391"/>
                <a:gd name="T60" fmla="*/ 2147483647 w 431"/>
                <a:gd name="T61" fmla="*/ 2147483647 h 391"/>
                <a:gd name="T62" fmla="*/ 2147483647 w 431"/>
                <a:gd name="T63" fmla="*/ 2147483647 h 391"/>
                <a:gd name="T64" fmla="*/ 2147483647 w 431"/>
                <a:gd name="T65" fmla="*/ 2147483647 h 391"/>
                <a:gd name="T66" fmla="*/ 2147483647 w 431"/>
                <a:gd name="T67" fmla="*/ 2147483647 h 391"/>
                <a:gd name="T68" fmla="*/ 2147483647 w 431"/>
                <a:gd name="T69" fmla="*/ 2147483647 h 391"/>
                <a:gd name="T70" fmla="*/ 2147483647 w 431"/>
                <a:gd name="T71" fmla="*/ 2147483647 h 391"/>
                <a:gd name="T72" fmla="*/ 2147483647 w 431"/>
                <a:gd name="T73" fmla="*/ 0 h 391"/>
                <a:gd name="T74" fmla="*/ 2147483647 w 431"/>
                <a:gd name="T75" fmla="*/ 2147483647 h 391"/>
                <a:gd name="T76" fmla="*/ 2147483647 w 431"/>
                <a:gd name="T77" fmla="*/ 2147483647 h 391"/>
                <a:gd name="T78" fmla="*/ 2147483647 w 431"/>
                <a:gd name="T79" fmla="*/ 2147483647 h 391"/>
                <a:gd name="T80" fmla="*/ 2147483647 w 431"/>
                <a:gd name="T81" fmla="*/ 2147483647 h 391"/>
                <a:gd name="T82" fmla="*/ 2147483647 w 431"/>
                <a:gd name="T83" fmla="*/ 2147483647 h 391"/>
                <a:gd name="T84" fmla="*/ 2147483647 w 431"/>
                <a:gd name="T85" fmla="*/ 2147483647 h 391"/>
                <a:gd name="T86" fmla="*/ 2147483647 w 431"/>
                <a:gd name="T87" fmla="*/ 2147483647 h 391"/>
                <a:gd name="T88" fmla="*/ 2147483647 w 431"/>
                <a:gd name="T89" fmla="*/ 2147483647 h 391"/>
                <a:gd name="T90" fmla="*/ 2147483647 w 431"/>
                <a:gd name="T91" fmla="*/ 2147483647 h 391"/>
                <a:gd name="T92" fmla="*/ 2147483647 w 431"/>
                <a:gd name="T93" fmla="*/ 2147483647 h 39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1" h="391">
                  <a:moveTo>
                    <a:pt x="0" y="144"/>
                  </a:moveTo>
                  <a:lnTo>
                    <a:pt x="32" y="160"/>
                  </a:lnTo>
                  <a:lnTo>
                    <a:pt x="24" y="160"/>
                  </a:lnTo>
                  <a:lnTo>
                    <a:pt x="32" y="176"/>
                  </a:lnTo>
                  <a:lnTo>
                    <a:pt x="72" y="176"/>
                  </a:lnTo>
                  <a:lnTo>
                    <a:pt x="80" y="176"/>
                  </a:lnTo>
                  <a:lnTo>
                    <a:pt x="104" y="176"/>
                  </a:lnTo>
                  <a:lnTo>
                    <a:pt x="96" y="176"/>
                  </a:lnTo>
                  <a:lnTo>
                    <a:pt x="104" y="200"/>
                  </a:lnTo>
                  <a:lnTo>
                    <a:pt x="48" y="224"/>
                  </a:lnTo>
                  <a:lnTo>
                    <a:pt x="32" y="248"/>
                  </a:lnTo>
                  <a:lnTo>
                    <a:pt x="40" y="240"/>
                  </a:lnTo>
                  <a:lnTo>
                    <a:pt x="32" y="248"/>
                  </a:lnTo>
                  <a:lnTo>
                    <a:pt x="40" y="255"/>
                  </a:lnTo>
                  <a:lnTo>
                    <a:pt x="64" y="263"/>
                  </a:lnTo>
                  <a:lnTo>
                    <a:pt x="56" y="279"/>
                  </a:lnTo>
                  <a:lnTo>
                    <a:pt x="64" y="287"/>
                  </a:lnTo>
                  <a:lnTo>
                    <a:pt x="72" y="287"/>
                  </a:lnTo>
                  <a:lnTo>
                    <a:pt x="96" y="263"/>
                  </a:lnTo>
                  <a:lnTo>
                    <a:pt x="88" y="279"/>
                  </a:lnTo>
                  <a:lnTo>
                    <a:pt x="96" y="295"/>
                  </a:lnTo>
                  <a:lnTo>
                    <a:pt x="88" y="311"/>
                  </a:lnTo>
                  <a:lnTo>
                    <a:pt x="112" y="295"/>
                  </a:lnTo>
                  <a:lnTo>
                    <a:pt x="128" y="319"/>
                  </a:lnTo>
                  <a:lnTo>
                    <a:pt x="136" y="303"/>
                  </a:lnTo>
                  <a:lnTo>
                    <a:pt x="144" y="311"/>
                  </a:lnTo>
                  <a:lnTo>
                    <a:pt x="160" y="303"/>
                  </a:lnTo>
                  <a:lnTo>
                    <a:pt x="136" y="351"/>
                  </a:lnTo>
                  <a:lnTo>
                    <a:pt x="112" y="359"/>
                  </a:lnTo>
                  <a:lnTo>
                    <a:pt x="112" y="367"/>
                  </a:lnTo>
                  <a:lnTo>
                    <a:pt x="88" y="367"/>
                  </a:lnTo>
                  <a:lnTo>
                    <a:pt x="72" y="391"/>
                  </a:lnTo>
                  <a:lnTo>
                    <a:pt x="96" y="375"/>
                  </a:lnTo>
                  <a:lnTo>
                    <a:pt x="120" y="375"/>
                  </a:lnTo>
                  <a:lnTo>
                    <a:pt x="136" y="359"/>
                  </a:lnTo>
                  <a:lnTo>
                    <a:pt x="128" y="351"/>
                  </a:lnTo>
                  <a:lnTo>
                    <a:pt x="144" y="351"/>
                  </a:lnTo>
                  <a:lnTo>
                    <a:pt x="208" y="319"/>
                  </a:lnTo>
                  <a:lnTo>
                    <a:pt x="216" y="303"/>
                  </a:lnTo>
                  <a:lnTo>
                    <a:pt x="208" y="287"/>
                  </a:lnTo>
                  <a:lnTo>
                    <a:pt x="248" y="248"/>
                  </a:lnTo>
                  <a:lnTo>
                    <a:pt x="256" y="232"/>
                  </a:lnTo>
                  <a:lnTo>
                    <a:pt x="256" y="248"/>
                  </a:lnTo>
                  <a:lnTo>
                    <a:pt x="272" y="248"/>
                  </a:lnTo>
                  <a:lnTo>
                    <a:pt x="264" y="255"/>
                  </a:lnTo>
                  <a:lnTo>
                    <a:pt x="272" y="263"/>
                  </a:lnTo>
                  <a:lnTo>
                    <a:pt x="240" y="263"/>
                  </a:lnTo>
                  <a:lnTo>
                    <a:pt x="240" y="287"/>
                  </a:lnTo>
                  <a:lnTo>
                    <a:pt x="248" y="287"/>
                  </a:lnTo>
                  <a:lnTo>
                    <a:pt x="240" y="295"/>
                  </a:lnTo>
                  <a:lnTo>
                    <a:pt x="280" y="279"/>
                  </a:lnTo>
                  <a:lnTo>
                    <a:pt x="288" y="271"/>
                  </a:lnTo>
                  <a:lnTo>
                    <a:pt x="280" y="263"/>
                  </a:lnTo>
                  <a:lnTo>
                    <a:pt x="288" y="255"/>
                  </a:lnTo>
                  <a:lnTo>
                    <a:pt x="288" y="263"/>
                  </a:lnTo>
                  <a:lnTo>
                    <a:pt x="312" y="255"/>
                  </a:lnTo>
                  <a:lnTo>
                    <a:pt x="304" y="263"/>
                  </a:lnTo>
                  <a:lnTo>
                    <a:pt x="352" y="279"/>
                  </a:lnTo>
                  <a:lnTo>
                    <a:pt x="400" y="287"/>
                  </a:lnTo>
                  <a:lnTo>
                    <a:pt x="407" y="279"/>
                  </a:lnTo>
                  <a:lnTo>
                    <a:pt x="415" y="287"/>
                  </a:lnTo>
                  <a:lnTo>
                    <a:pt x="407" y="287"/>
                  </a:lnTo>
                  <a:lnTo>
                    <a:pt x="423" y="295"/>
                  </a:lnTo>
                  <a:lnTo>
                    <a:pt x="431" y="287"/>
                  </a:lnTo>
                  <a:lnTo>
                    <a:pt x="415" y="279"/>
                  </a:lnTo>
                  <a:lnTo>
                    <a:pt x="392" y="279"/>
                  </a:lnTo>
                  <a:lnTo>
                    <a:pt x="392" y="48"/>
                  </a:lnTo>
                  <a:lnTo>
                    <a:pt x="240" y="24"/>
                  </a:lnTo>
                  <a:lnTo>
                    <a:pt x="232" y="8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76" y="8"/>
                  </a:lnTo>
                  <a:lnTo>
                    <a:pt x="184" y="0"/>
                  </a:lnTo>
                  <a:lnTo>
                    <a:pt x="160" y="0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120" y="32"/>
                  </a:lnTo>
                  <a:lnTo>
                    <a:pt x="112" y="16"/>
                  </a:lnTo>
                  <a:lnTo>
                    <a:pt x="88" y="24"/>
                  </a:lnTo>
                  <a:lnTo>
                    <a:pt x="96" y="40"/>
                  </a:lnTo>
                  <a:lnTo>
                    <a:pt x="88" y="32"/>
                  </a:lnTo>
                  <a:lnTo>
                    <a:pt x="64" y="64"/>
                  </a:lnTo>
                  <a:lnTo>
                    <a:pt x="32" y="64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64" y="112"/>
                  </a:lnTo>
                  <a:lnTo>
                    <a:pt x="120" y="128"/>
                  </a:lnTo>
                  <a:lnTo>
                    <a:pt x="88" y="120"/>
                  </a:lnTo>
                  <a:lnTo>
                    <a:pt x="88" y="128"/>
                  </a:lnTo>
                  <a:lnTo>
                    <a:pt x="104" y="128"/>
                  </a:lnTo>
                  <a:lnTo>
                    <a:pt x="88" y="144"/>
                  </a:lnTo>
                  <a:lnTo>
                    <a:pt x="64" y="136"/>
                  </a:lnTo>
                  <a:lnTo>
                    <a:pt x="64" y="120"/>
                  </a:lnTo>
                  <a:lnTo>
                    <a:pt x="56" y="1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0" name="Freeform 94"/>
            <p:cNvSpPr>
              <a:spLocks noChangeAspect="1"/>
            </p:cNvSpPr>
            <p:nvPr/>
          </p:nvSpPr>
          <p:spPr bwMode="auto">
            <a:xfrm>
              <a:off x="3551" y="839"/>
              <a:ext cx="500" cy="568"/>
            </a:xfrm>
            <a:custGeom>
              <a:avLst/>
              <a:gdLst>
                <a:gd name="T0" fmla="*/ 2147483647 w 431"/>
                <a:gd name="T1" fmla="*/ 2147483647 h 391"/>
                <a:gd name="T2" fmla="*/ 2147483647 w 431"/>
                <a:gd name="T3" fmla="*/ 2147483647 h 391"/>
                <a:gd name="T4" fmla="*/ 2147483647 w 431"/>
                <a:gd name="T5" fmla="*/ 2147483647 h 391"/>
                <a:gd name="T6" fmla="*/ 2147483647 w 431"/>
                <a:gd name="T7" fmla="*/ 2147483647 h 391"/>
                <a:gd name="T8" fmla="*/ 2147483647 w 431"/>
                <a:gd name="T9" fmla="*/ 2147483647 h 391"/>
                <a:gd name="T10" fmla="*/ 2147483647 w 431"/>
                <a:gd name="T11" fmla="*/ 2147483647 h 391"/>
                <a:gd name="T12" fmla="*/ 2147483647 w 431"/>
                <a:gd name="T13" fmla="*/ 2147483647 h 391"/>
                <a:gd name="T14" fmla="*/ 2147483647 w 431"/>
                <a:gd name="T15" fmla="*/ 2147483647 h 391"/>
                <a:gd name="T16" fmla="*/ 2147483647 w 431"/>
                <a:gd name="T17" fmla="*/ 2147483647 h 391"/>
                <a:gd name="T18" fmla="*/ 2147483647 w 431"/>
                <a:gd name="T19" fmla="*/ 2147483647 h 391"/>
                <a:gd name="T20" fmla="*/ 2147483647 w 431"/>
                <a:gd name="T21" fmla="*/ 2147483647 h 391"/>
                <a:gd name="T22" fmla="*/ 2147483647 w 431"/>
                <a:gd name="T23" fmla="*/ 2147483647 h 391"/>
                <a:gd name="T24" fmla="*/ 2147483647 w 431"/>
                <a:gd name="T25" fmla="*/ 2147483647 h 391"/>
                <a:gd name="T26" fmla="*/ 2147483647 w 431"/>
                <a:gd name="T27" fmla="*/ 2147483647 h 391"/>
                <a:gd name="T28" fmla="*/ 2147483647 w 431"/>
                <a:gd name="T29" fmla="*/ 2147483647 h 391"/>
                <a:gd name="T30" fmla="*/ 2147483647 w 431"/>
                <a:gd name="T31" fmla="*/ 2147483647 h 391"/>
                <a:gd name="T32" fmla="*/ 2147483647 w 431"/>
                <a:gd name="T33" fmla="*/ 2147483647 h 391"/>
                <a:gd name="T34" fmla="*/ 2147483647 w 431"/>
                <a:gd name="T35" fmla="*/ 2147483647 h 391"/>
                <a:gd name="T36" fmla="*/ 2147483647 w 431"/>
                <a:gd name="T37" fmla="*/ 2147483647 h 391"/>
                <a:gd name="T38" fmla="*/ 2147483647 w 431"/>
                <a:gd name="T39" fmla="*/ 2147483647 h 391"/>
                <a:gd name="T40" fmla="*/ 2147483647 w 431"/>
                <a:gd name="T41" fmla="*/ 2147483647 h 391"/>
                <a:gd name="T42" fmla="*/ 2147483647 w 431"/>
                <a:gd name="T43" fmla="*/ 2147483647 h 391"/>
                <a:gd name="T44" fmla="*/ 2147483647 w 431"/>
                <a:gd name="T45" fmla="*/ 2147483647 h 391"/>
                <a:gd name="T46" fmla="*/ 2147483647 w 431"/>
                <a:gd name="T47" fmla="*/ 2147483647 h 391"/>
                <a:gd name="T48" fmla="*/ 2147483647 w 431"/>
                <a:gd name="T49" fmla="*/ 2147483647 h 391"/>
                <a:gd name="T50" fmla="*/ 2147483647 w 431"/>
                <a:gd name="T51" fmla="*/ 2147483647 h 391"/>
                <a:gd name="T52" fmla="*/ 2147483647 w 431"/>
                <a:gd name="T53" fmla="*/ 2147483647 h 391"/>
                <a:gd name="T54" fmla="*/ 2147483647 w 431"/>
                <a:gd name="T55" fmla="*/ 2147483647 h 391"/>
                <a:gd name="T56" fmla="*/ 2147483647 w 431"/>
                <a:gd name="T57" fmla="*/ 2147483647 h 391"/>
                <a:gd name="T58" fmla="*/ 2147483647 w 431"/>
                <a:gd name="T59" fmla="*/ 2147483647 h 391"/>
                <a:gd name="T60" fmla="*/ 2147483647 w 431"/>
                <a:gd name="T61" fmla="*/ 2147483647 h 391"/>
                <a:gd name="T62" fmla="*/ 2147483647 w 431"/>
                <a:gd name="T63" fmla="*/ 2147483647 h 391"/>
                <a:gd name="T64" fmla="*/ 2147483647 w 431"/>
                <a:gd name="T65" fmla="*/ 2147483647 h 391"/>
                <a:gd name="T66" fmla="*/ 2147483647 w 431"/>
                <a:gd name="T67" fmla="*/ 2147483647 h 391"/>
                <a:gd name="T68" fmla="*/ 2147483647 w 431"/>
                <a:gd name="T69" fmla="*/ 2147483647 h 391"/>
                <a:gd name="T70" fmla="*/ 2147483647 w 431"/>
                <a:gd name="T71" fmla="*/ 2147483647 h 391"/>
                <a:gd name="T72" fmla="*/ 2147483647 w 431"/>
                <a:gd name="T73" fmla="*/ 0 h 391"/>
                <a:gd name="T74" fmla="*/ 2147483647 w 431"/>
                <a:gd name="T75" fmla="*/ 2147483647 h 391"/>
                <a:gd name="T76" fmla="*/ 2147483647 w 431"/>
                <a:gd name="T77" fmla="*/ 2147483647 h 391"/>
                <a:gd name="T78" fmla="*/ 2147483647 w 431"/>
                <a:gd name="T79" fmla="*/ 2147483647 h 391"/>
                <a:gd name="T80" fmla="*/ 2147483647 w 431"/>
                <a:gd name="T81" fmla="*/ 2147483647 h 391"/>
                <a:gd name="T82" fmla="*/ 2147483647 w 431"/>
                <a:gd name="T83" fmla="*/ 2147483647 h 391"/>
                <a:gd name="T84" fmla="*/ 2147483647 w 431"/>
                <a:gd name="T85" fmla="*/ 2147483647 h 391"/>
                <a:gd name="T86" fmla="*/ 2147483647 w 431"/>
                <a:gd name="T87" fmla="*/ 2147483647 h 391"/>
                <a:gd name="T88" fmla="*/ 2147483647 w 431"/>
                <a:gd name="T89" fmla="*/ 2147483647 h 391"/>
                <a:gd name="T90" fmla="*/ 2147483647 w 431"/>
                <a:gd name="T91" fmla="*/ 2147483647 h 391"/>
                <a:gd name="T92" fmla="*/ 2147483647 w 431"/>
                <a:gd name="T93" fmla="*/ 2147483647 h 39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31" h="391">
                  <a:moveTo>
                    <a:pt x="0" y="144"/>
                  </a:moveTo>
                  <a:lnTo>
                    <a:pt x="32" y="160"/>
                  </a:lnTo>
                  <a:lnTo>
                    <a:pt x="24" y="160"/>
                  </a:lnTo>
                  <a:lnTo>
                    <a:pt x="32" y="176"/>
                  </a:lnTo>
                  <a:lnTo>
                    <a:pt x="72" y="176"/>
                  </a:lnTo>
                  <a:lnTo>
                    <a:pt x="80" y="176"/>
                  </a:lnTo>
                  <a:lnTo>
                    <a:pt x="104" y="176"/>
                  </a:lnTo>
                  <a:lnTo>
                    <a:pt x="96" y="176"/>
                  </a:lnTo>
                  <a:lnTo>
                    <a:pt x="104" y="200"/>
                  </a:lnTo>
                  <a:lnTo>
                    <a:pt x="48" y="224"/>
                  </a:lnTo>
                  <a:lnTo>
                    <a:pt x="32" y="248"/>
                  </a:lnTo>
                  <a:lnTo>
                    <a:pt x="40" y="240"/>
                  </a:lnTo>
                  <a:lnTo>
                    <a:pt x="32" y="248"/>
                  </a:lnTo>
                  <a:lnTo>
                    <a:pt x="40" y="255"/>
                  </a:lnTo>
                  <a:lnTo>
                    <a:pt x="64" y="263"/>
                  </a:lnTo>
                  <a:lnTo>
                    <a:pt x="56" y="279"/>
                  </a:lnTo>
                  <a:lnTo>
                    <a:pt x="64" y="287"/>
                  </a:lnTo>
                  <a:lnTo>
                    <a:pt x="72" y="287"/>
                  </a:lnTo>
                  <a:lnTo>
                    <a:pt x="96" y="263"/>
                  </a:lnTo>
                  <a:lnTo>
                    <a:pt x="88" y="279"/>
                  </a:lnTo>
                  <a:lnTo>
                    <a:pt x="96" y="295"/>
                  </a:lnTo>
                  <a:lnTo>
                    <a:pt x="88" y="311"/>
                  </a:lnTo>
                  <a:lnTo>
                    <a:pt x="112" y="295"/>
                  </a:lnTo>
                  <a:lnTo>
                    <a:pt x="128" y="319"/>
                  </a:lnTo>
                  <a:lnTo>
                    <a:pt x="136" y="303"/>
                  </a:lnTo>
                  <a:lnTo>
                    <a:pt x="144" y="311"/>
                  </a:lnTo>
                  <a:lnTo>
                    <a:pt x="160" y="303"/>
                  </a:lnTo>
                  <a:lnTo>
                    <a:pt x="136" y="351"/>
                  </a:lnTo>
                  <a:lnTo>
                    <a:pt x="112" y="359"/>
                  </a:lnTo>
                  <a:lnTo>
                    <a:pt x="112" y="367"/>
                  </a:lnTo>
                  <a:lnTo>
                    <a:pt x="88" y="367"/>
                  </a:lnTo>
                  <a:lnTo>
                    <a:pt x="72" y="391"/>
                  </a:lnTo>
                  <a:lnTo>
                    <a:pt x="96" y="375"/>
                  </a:lnTo>
                  <a:lnTo>
                    <a:pt x="120" y="375"/>
                  </a:lnTo>
                  <a:lnTo>
                    <a:pt x="136" y="359"/>
                  </a:lnTo>
                  <a:lnTo>
                    <a:pt x="128" y="351"/>
                  </a:lnTo>
                  <a:lnTo>
                    <a:pt x="144" y="351"/>
                  </a:lnTo>
                  <a:lnTo>
                    <a:pt x="208" y="319"/>
                  </a:lnTo>
                  <a:lnTo>
                    <a:pt x="216" y="303"/>
                  </a:lnTo>
                  <a:lnTo>
                    <a:pt x="208" y="287"/>
                  </a:lnTo>
                  <a:lnTo>
                    <a:pt x="248" y="248"/>
                  </a:lnTo>
                  <a:lnTo>
                    <a:pt x="256" y="232"/>
                  </a:lnTo>
                  <a:lnTo>
                    <a:pt x="256" y="248"/>
                  </a:lnTo>
                  <a:lnTo>
                    <a:pt x="272" y="248"/>
                  </a:lnTo>
                  <a:lnTo>
                    <a:pt x="264" y="255"/>
                  </a:lnTo>
                  <a:lnTo>
                    <a:pt x="272" y="263"/>
                  </a:lnTo>
                  <a:lnTo>
                    <a:pt x="240" y="263"/>
                  </a:lnTo>
                  <a:lnTo>
                    <a:pt x="240" y="287"/>
                  </a:lnTo>
                  <a:lnTo>
                    <a:pt x="248" y="287"/>
                  </a:lnTo>
                  <a:lnTo>
                    <a:pt x="240" y="295"/>
                  </a:lnTo>
                  <a:lnTo>
                    <a:pt x="280" y="279"/>
                  </a:lnTo>
                  <a:lnTo>
                    <a:pt x="288" y="271"/>
                  </a:lnTo>
                  <a:lnTo>
                    <a:pt x="280" y="263"/>
                  </a:lnTo>
                  <a:lnTo>
                    <a:pt x="288" y="255"/>
                  </a:lnTo>
                  <a:lnTo>
                    <a:pt x="288" y="263"/>
                  </a:lnTo>
                  <a:lnTo>
                    <a:pt x="312" y="255"/>
                  </a:lnTo>
                  <a:lnTo>
                    <a:pt x="304" y="263"/>
                  </a:lnTo>
                  <a:lnTo>
                    <a:pt x="352" y="279"/>
                  </a:lnTo>
                  <a:lnTo>
                    <a:pt x="400" y="287"/>
                  </a:lnTo>
                  <a:lnTo>
                    <a:pt x="407" y="279"/>
                  </a:lnTo>
                  <a:lnTo>
                    <a:pt x="415" y="287"/>
                  </a:lnTo>
                  <a:lnTo>
                    <a:pt x="407" y="287"/>
                  </a:lnTo>
                  <a:lnTo>
                    <a:pt x="423" y="295"/>
                  </a:lnTo>
                  <a:lnTo>
                    <a:pt x="431" y="287"/>
                  </a:lnTo>
                  <a:lnTo>
                    <a:pt x="415" y="279"/>
                  </a:lnTo>
                  <a:lnTo>
                    <a:pt x="392" y="279"/>
                  </a:lnTo>
                  <a:lnTo>
                    <a:pt x="392" y="48"/>
                  </a:lnTo>
                  <a:lnTo>
                    <a:pt x="240" y="24"/>
                  </a:lnTo>
                  <a:lnTo>
                    <a:pt x="232" y="8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76" y="8"/>
                  </a:lnTo>
                  <a:lnTo>
                    <a:pt x="184" y="0"/>
                  </a:lnTo>
                  <a:lnTo>
                    <a:pt x="160" y="0"/>
                  </a:lnTo>
                  <a:lnTo>
                    <a:pt x="144" y="8"/>
                  </a:lnTo>
                  <a:lnTo>
                    <a:pt x="120" y="16"/>
                  </a:lnTo>
                  <a:lnTo>
                    <a:pt x="120" y="32"/>
                  </a:lnTo>
                  <a:lnTo>
                    <a:pt x="112" y="16"/>
                  </a:lnTo>
                  <a:lnTo>
                    <a:pt x="88" y="24"/>
                  </a:lnTo>
                  <a:lnTo>
                    <a:pt x="96" y="40"/>
                  </a:lnTo>
                  <a:lnTo>
                    <a:pt x="88" y="32"/>
                  </a:lnTo>
                  <a:lnTo>
                    <a:pt x="64" y="64"/>
                  </a:lnTo>
                  <a:lnTo>
                    <a:pt x="32" y="64"/>
                  </a:lnTo>
                  <a:lnTo>
                    <a:pt x="32" y="80"/>
                  </a:lnTo>
                  <a:lnTo>
                    <a:pt x="24" y="80"/>
                  </a:lnTo>
                  <a:lnTo>
                    <a:pt x="64" y="112"/>
                  </a:lnTo>
                  <a:lnTo>
                    <a:pt x="120" y="128"/>
                  </a:lnTo>
                  <a:lnTo>
                    <a:pt x="88" y="120"/>
                  </a:lnTo>
                  <a:lnTo>
                    <a:pt x="88" y="128"/>
                  </a:lnTo>
                  <a:lnTo>
                    <a:pt x="104" y="128"/>
                  </a:lnTo>
                  <a:lnTo>
                    <a:pt x="88" y="144"/>
                  </a:lnTo>
                  <a:lnTo>
                    <a:pt x="64" y="136"/>
                  </a:lnTo>
                  <a:lnTo>
                    <a:pt x="64" y="120"/>
                  </a:lnTo>
                  <a:lnTo>
                    <a:pt x="56" y="120"/>
                  </a:lnTo>
                  <a:lnTo>
                    <a:pt x="0" y="14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1" name="Freeform 95"/>
            <p:cNvSpPr>
              <a:spLocks noChangeAspect="1"/>
            </p:cNvSpPr>
            <p:nvPr/>
          </p:nvSpPr>
          <p:spPr bwMode="auto">
            <a:xfrm>
              <a:off x="3774" y="1325"/>
              <a:ext cx="46" cy="24"/>
            </a:xfrm>
            <a:custGeom>
              <a:avLst/>
              <a:gdLst>
                <a:gd name="T0" fmla="*/ 0 w 40"/>
                <a:gd name="T1" fmla="*/ 0 h 16"/>
                <a:gd name="T2" fmla="*/ 2147483647 w 40"/>
                <a:gd name="T3" fmla="*/ 2147483647 h 16"/>
                <a:gd name="T4" fmla="*/ 2147483647 w 40"/>
                <a:gd name="T5" fmla="*/ 0 h 16"/>
                <a:gd name="T6" fmla="*/ 2147483647 w 40"/>
                <a:gd name="T7" fmla="*/ 0 h 16"/>
                <a:gd name="T8" fmla="*/ 0 w 40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6">
                  <a:moveTo>
                    <a:pt x="0" y="0"/>
                  </a:moveTo>
                  <a:lnTo>
                    <a:pt x="16" y="16"/>
                  </a:lnTo>
                  <a:lnTo>
                    <a:pt x="40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2" name="Freeform 96"/>
            <p:cNvSpPr>
              <a:spLocks noChangeAspect="1"/>
            </p:cNvSpPr>
            <p:nvPr/>
          </p:nvSpPr>
          <p:spPr bwMode="auto">
            <a:xfrm>
              <a:off x="3774" y="1325"/>
              <a:ext cx="46" cy="24"/>
            </a:xfrm>
            <a:custGeom>
              <a:avLst/>
              <a:gdLst>
                <a:gd name="T0" fmla="*/ 0 w 40"/>
                <a:gd name="T1" fmla="*/ 0 h 16"/>
                <a:gd name="T2" fmla="*/ 2147483647 w 40"/>
                <a:gd name="T3" fmla="*/ 2147483647 h 16"/>
                <a:gd name="T4" fmla="*/ 2147483647 w 40"/>
                <a:gd name="T5" fmla="*/ 0 h 16"/>
                <a:gd name="T6" fmla="*/ 2147483647 w 40"/>
                <a:gd name="T7" fmla="*/ 0 h 16"/>
                <a:gd name="T8" fmla="*/ 0 w 40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6">
                  <a:moveTo>
                    <a:pt x="0" y="0"/>
                  </a:moveTo>
                  <a:lnTo>
                    <a:pt x="16" y="16"/>
                  </a:lnTo>
                  <a:lnTo>
                    <a:pt x="40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3" name="Freeform 97"/>
            <p:cNvSpPr>
              <a:spLocks noChangeAspect="1"/>
            </p:cNvSpPr>
            <p:nvPr/>
          </p:nvSpPr>
          <p:spPr bwMode="auto">
            <a:xfrm>
              <a:off x="4051" y="1256"/>
              <a:ext cx="139" cy="162"/>
            </a:xfrm>
            <a:custGeom>
              <a:avLst/>
              <a:gdLst>
                <a:gd name="T0" fmla="*/ 0 w 120"/>
                <a:gd name="T1" fmla="*/ 0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0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0 h 112"/>
                <a:gd name="T38" fmla="*/ 2147483647 w 120"/>
                <a:gd name="T39" fmla="*/ 2147483647 h 112"/>
                <a:gd name="T40" fmla="*/ 0 w 120"/>
                <a:gd name="T41" fmla="*/ 0 h 11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0" h="112">
                  <a:moveTo>
                    <a:pt x="0" y="0"/>
                  </a:moveTo>
                  <a:lnTo>
                    <a:pt x="8" y="24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48" y="32"/>
                  </a:lnTo>
                  <a:lnTo>
                    <a:pt x="32" y="0"/>
                  </a:lnTo>
                  <a:lnTo>
                    <a:pt x="56" y="32"/>
                  </a:lnTo>
                  <a:lnTo>
                    <a:pt x="72" y="40"/>
                  </a:lnTo>
                  <a:lnTo>
                    <a:pt x="72" y="56"/>
                  </a:lnTo>
                  <a:lnTo>
                    <a:pt x="96" y="72"/>
                  </a:lnTo>
                  <a:lnTo>
                    <a:pt x="88" y="88"/>
                  </a:lnTo>
                  <a:lnTo>
                    <a:pt x="104" y="72"/>
                  </a:lnTo>
                  <a:lnTo>
                    <a:pt x="104" y="112"/>
                  </a:lnTo>
                  <a:lnTo>
                    <a:pt x="120" y="104"/>
                  </a:lnTo>
                  <a:lnTo>
                    <a:pt x="120" y="80"/>
                  </a:lnTo>
                  <a:lnTo>
                    <a:pt x="96" y="64"/>
                  </a:lnTo>
                  <a:lnTo>
                    <a:pt x="32" y="0"/>
                  </a:lnTo>
                  <a:lnTo>
                    <a:pt x="8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4" name="Freeform 98"/>
            <p:cNvSpPr>
              <a:spLocks noChangeAspect="1"/>
            </p:cNvSpPr>
            <p:nvPr/>
          </p:nvSpPr>
          <p:spPr bwMode="auto">
            <a:xfrm>
              <a:off x="4051" y="1256"/>
              <a:ext cx="139" cy="162"/>
            </a:xfrm>
            <a:custGeom>
              <a:avLst/>
              <a:gdLst>
                <a:gd name="T0" fmla="*/ 0 w 120"/>
                <a:gd name="T1" fmla="*/ 0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2147483647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0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2147483647 w 120"/>
                <a:gd name="T23" fmla="*/ 2147483647 h 112"/>
                <a:gd name="T24" fmla="*/ 2147483647 w 120"/>
                <a:gd name="T25" fmla="*/ 2147483647 h 112"/>
                <a:gd name="T26" fmla="*/ 2147483647 w 120"/>
                <a:gd name="T27" fmla="*/ 2147483647 h 112"/>
                <a:gd name="T28" fmla="*/ 2147483647 w 120"/>
                <a:gd name="T29" fmla="*/ 2147483647 h 112"/>
                <a:gd name="T30" fmla="*/ 2147483647 w 120"/>
                <a:gd name="T31" fmla="*/ 2147483647 h 112"/>
                <a:gd name="T32" fmla="*/ 2147483647 w 120"/>
                <a:gd name="T33" fmla="*/ 2147483647 h 112"/>
                <a:gd name="T34" fmla="*/ 2147483647 w 120"/>
                <a:gd name="T35" fmla="*/ 2147483647 h 112"/>
                <a:gd name="T36" fmla="*/ 2147483647 w 120"/>
                <a:gd name="T37" fmla="*/ 0 h 112"/>
                <a:gd name="T38" fmla="*/ 2147483647 w 120"/>
                <a:gd name="T39" fmla="*/ 2147483647 h 112"/>
                <a:gd name="T40" fmla="*/ 0 w 120"/>
                <a:gd name="T41" fmla="*/ 0 h 11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0" h="112">
                  <a:moveTo>
                    <a:pt x="0" y="0"/>
                  </a:moveTo>
                  <a:lnTo>
                    <a:pt x="8" y="24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48" y="32"/>
                  </a:lnTo>
                  <a:lnTo>
                    <a:pt x="32" y="0"/>
                  </a:lnTo>
                  <a:lnTo>
                    <a:pt x="56" y="32"/>
                  </a:lnTo>
                  <a:lnTo>
                    <a:pt x="72" y="40"/>
                  </a:lnTo>
                  <a:lnTo>
                    <a:pt x="72" y="56"/>
                  </a:lnTo>
                  <a:lnTo>
                    <a:pt x="96" y="72"/>
                  </a:lnTo>
                  <a:lnTo>
                    <a:pt x="88" y="88"/>
                  </a:lnTo>
                  <a:lnTo>
                    <a:pt x="104" y="72"/>
                  </a:lnTo>
                  <a:lnTo>
                    <a:pt x="104" y="112"/>
                  </a:lnTo>
                  <a:lnTo>
                    <a:pt x="120" y="104"/>
                  </a:lnTo>
                  <a:lnTo>
                    <a:pt x="120" y="80"/>
                  </a:lnTo>
                  <a:lnTo>
                    <a:pt x="96" y="64"/>
                  </a:lnTo>
                  <a:lnTo>
                    <a:pt x="32" y="0"/>
                  </a:lnTo>
                  <a:lnTo>
                    <a:pt x="8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5" name="Freeform 99"/>
            <p:cNvSpPr>
              <a:spLocks noChangeAspect="1"/>
            </p:cNvSpPr>
            <p:nvPr/>
          </p:nvSpPr>
          <p:spPr bwMode="auto">
            <a:xfrm>
              <a:off x="4079" y="1302"/>
              <a:ext cx="27" cy="23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6" name="Freeform 100"/>
            <p:cNvSpPr>
              <a:spLocks noChangeAspect="1"/>
            </p:cNvSpPr>
            <p:nvPr/>
          </p:nvSpPr>
          <p:spPr bwMode="auto">
            <a:xfrm>
              <a:off x="4079" y="1302"/>
              <a:ext cx="27" cy="23"/>
            </a:xfrm>
            <a:custGeom>
              <a:avLst/>
              <a:gdLst>
                <a:gd name="T0" fmla="*/ 0 w 24"/>
                <a:gd name="T1" fmla="*/ 0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2147483647 h 16"/>
                <a:gd name="T8" fmla="*/ 2147483647 w 24"/>
                <a:gd name="T9" fmla="*/ 2147483647 h 16"/>
                <a:gd name="T10" fmla="*/ 0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8" y="16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7" name="Freeform 101"/>
            <p:cNvSpPr>
              <a:spLocks noChangeAspect="1"/>
            </p:cNvSpPr>
            <p:nvPr/>
          </p:nvSpPr>
          <p:spPr bwMode="auto">
            <a:xfrm>
              <a:off x="4088" y="1325"/>
              <a:ext cx="28" cy="35"/>
            </a:xfrm>
            <a:custGeom>
              <a:avLst/>
              <a:gdLst>
                <a:gd name="T0" fmla="*/ 0 w 24"/>
                <a:gd name="T1" fmla="*/ 0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0 w 2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lnTo>
                    <a:pt x="24" y="8"/>
                  </a:lnTo>
                  <a:lnTo>
                    <a:pt x="2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8" name="Freeform 102"/>
            <p:cNvSpPr>
              <a:spLocks noChangeAspect="1"/>
            </p:cNvSpPr>
            <p:nvPr/>
          </p:nvSpPr>
          <p:spPr bwMode="auto">
            <a:xfrm>
              <a:off x="4088" y="1325"/>
              <a:ext cx="28" cy="35"/>
            </a:xfrm>
            <a:custGeom>
              <a:avLst/>
              <a:gdLst>
                <a:gd name="T0" fmla="*/ 0 w 24"/>
                <a:gd name="T1" fmla="*/ 0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0 w 2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lnTo>
                    <a:pt x="24" y="8"/>
                  </a:lnTo>
                  <a:lnTo>
                    <a:pt x="24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79" name="Freeform 103"/>
            <p:cNvSpPr>
              <a:spLocks noChangeAspect="1"/>
            </p:cNvSpPr>
            <p:nvPr/>
          </p:nvSpPr>
          <p:spPr bwMode="auto">
            <a:xfrm>
              <a:off x="4116" y="1302"/>
              <a:ext cx="9" cy="23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2147483647 h 16"/>
                <a:gd name="T4" fmla="*/ 2147483647 w 8"/>
                <a:gd name="T5" fmla="*/ 2147483647 h 16"/>
                <a:gd name="T6" fmla="*/ 2147483647 w 8"/>
                <a:gd name="T7" fmla="*/ 2147483647 h 16"/>
                <a:gd name="T8" fmla="*/ 2147483647 w 8"/>
                <a:gd name="T9" fmla="*/ 2147483647 h 16"/>
                <a:gd name="T10" fmla="*/ 2147483647 w 8"/>
                <a:gd name="T11" fmla="*/ 0 h 16"/>
                <a:gd name="T12" fmla="*/ 0 w 8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0" name="Freeform 104"/>
            <p:cNvSpPr>
              <a:spLocks noChangeAspect="1"/>
            </p:cNvSpPr>
            <p:nvPr/>
          </p:nvSpPr>
          <p:spPr bwMode="auto">
            <a:xfrm>
              <a:off x="4116" y="1302"/>
              <a:ext cx="9" cy="23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2147483647 h 16"/>
                <a:gd name="T4" fmla="*/ 2147483647 w 8"/>
                <a:gd name="T5" fmla="*/ 2147483647 h 16"/>
                <a:gd name="T6" fmla="*/ 2147483647 w 8"/>
                <a:gd name="T7" fmla="*/ 2147483647 h 16"/>
                <a:gd name="T8" fmla="*/ 2147483647 w 8"/>
                <a:gd name="T9" fmla="*/ 2147483647 h 16"/>
                <a:gd name="T10" fmla="*/ 2147483647 w 8"/>
                <a:gd name="T11" fmla="*/ 0 h 16"/>
                <a:gd name="T12" fmla="*/ 0 w 8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16"/>
                  </a:lnTo>
                  <a:lnTo>
                    <a:pt x="8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1" name="Freeform 105"/>
            <p:cNvSpPr>
              <a:spLocks noChangeAspect="1"/>
            </p:cNvSpPr>
            <p:nvPr/>
          </p:nvSpPr>
          <p:spPr bwMode="auto">
            <a:xfrm>
              <a:off x="4125" y="1337"/>
              <a:ext cx="19" cy="12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2147483647 h 8"/>
                <a:gd name="T4" fmla="*/ 2147483647 w 16"/>
                <a:gd name="T5" fmla="*/ 0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2" name="Freeform 106"/>
            <p:cNvSpPr>
              <a:spLocks noChangeAspect="1"/>
            </p:cNvSpPr>
            <p:nvPr/>
          </p:nvSpPr>
          <p:spPr bwMode="auto">
            <a:xfrm>
              <a:off x="4125" y="1337"/>
              <a:ext cx="19" cy="12"/>
            </a:xfrm>
            <a:custGeom>
              <a:avLst/>
              <a:gdLst>
                <a:gd name="T0" fmla="*/ 0 w 16"/>
                <a:gd name="T1" fmla="*/ 0 h 8"/>
                <a:gd name="T2" fmla="*/ 2147483647 w 16"/>
                <a:gd name="T3" fmla="*/ 2147483647 h 8"/>
                <a:gd name="T4" fmla="*/ 2147483647 w 16"/>
                <a:gd name="T5" fmla="*/ 0 h 8"/>
                <a:gd name="T6" fmla="*/ 0 w 16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0"/>
                  </a:moveTo>
                  <a:lnTo>
                    <a:pt x="16" y="8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3" name="Freeform 107"/>
            <p:cNvSpPr>
              <a:spLocks noChangeAspect="1"/>
            </p:cNvSpPr>
            <p:nvPr/>
          </p:nvSpPr>
          <p:spPr bwMode="auto">
            <a:xfrm>
              <a:off x="4134" y="1360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2147483647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8" y="8"/>
                  </a:lnTo>
                  <a:lnTo>
                    <a:pt x="16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4" name="Freeform 108"/>
            <p:cNvSpPr>
              <a:spLocks noChangeAspect="1"/>
            </p:cNvSpPr>
            <p:nvPr/>
          </p:nvSpPr>
          <p:spPr bwMode="auto">
            <a:xfrm>
              <a:off x="4134" y="1360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2147483647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8" y="8"/>
                  </a:lnTo>
                  <a:lnTo>
                    <a:pt x="16" y="32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5" name="Freeform 109"/>
            <p:cNvSpPr>
              <a:spLocks noChangeAspect="1"/>
            </p:cNvSpPr>
            <p:nvPr/>
          </p:nvSpPr>
          <p:spPr bwMode="auto">
            <a:xfrm>
              <a:off x="4162" y="1372"/>
              <a:ext cx="9" cy="35"/>
            </a:xfrm>
            <a:custGeom>
              <a:avLst/>
              <a:gdLst>
                <a:gd name="T0" fmla="*/ 0 w 8"/>
                <a:gd name="T1" fmla="*/ 2147483647 h 24"/>
                <a:gd name="T2" fmla="*/ 2147483647 w 8"/>
                <a:gd name="T3" fmla="*/ 0 h 24"/>
                <a:gd name="T4" fmla="*/ 2147483647 w 8"/>
                <a:gd name="T5" fmla="*/ 2147483647 h 24"/>
                <a:gd name="T6" fmla="*/ 0 w 8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8" y="0"/>
                  </a:lnTo>
                  <a:lnTo>
                    <a:pt x="8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6" name="Freeform 110"/>
            <p:cNvSpPr>
              <a:spLocks noChangeAspect="1"/>
            </p:cNvSpPr>
            <p:nvPr/>
          </p:nvSpPr>
          <p:spPr bwMode="auto">
            <a:xfrm>
              <a:off x="4162" y="1372"/>
              <a:ext cx="9" cy="35"/>
            </a:xfrm>
            <a:custGeom>
              <a:avLst/>
              <a:gdLst>
                <a:gd name="T0" fmla="*/ 0 w 8"/>
                <a:gd name="T1" fmla="*/ 2147483647 h 24"/>
                <a:gd name="T2" fmla="*/ 2147483647 w 8"/>
                <a:gd name="T3" fmla="*/ 0 h 24"/>
                <a:gd name="T4" fmla="*/ 2147483647 w 8"/>
                <a:gd name="T5" fmla="*/ 2147483647 h 24"/>
                <a:gd name="T6" fmla="*/ 0 w 8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8" y="0"/>
                  </a:lnTo>
                  <a:lnTo>
                    <a:pt x="8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7" name="Freeform 111"/>
            <p:cNvSpPr>
              <a:spLocks noChangeAspect="1"/>
            </p:cNvSpPr>
            <p:nvPr/>
          </p:nvSpPr>
          <p:spPr bwMode="auto">
            <a:xfrm>
              <a:off x="4283" y="1569"/>
              <a:ext cx="963" cy="601"/>
            </a:xfrm>
            <a:custGeom>
              <a:avLst/>
              <a:gdLst>
                <a:gd name="T0" fmla="*/ 2147483647 w 831"/>
                <a:gd name="T1" fmla="*/ 2147483647 h 414"/>
                <a:gd name="T2" fmla="*/ 2147483647 w 831"/>
                <a:gd name="T3" fmla="*/ 2147483647 h 414"/>
                <a:gd name="T4" fmla="*/ 2147483647 w 831"/>
                <a:gd name="T5" fmla="*/ 2147483647 h 414"/>
                <a:gd name="T6" fmla="*/ 2147483647 w 831"/>
                <a:gd name="T7" fmla="*/ 2147483647 h 414"/>
                <a:gd name="T8" fmla="*/ 2147483647 w 831"/>
                <a:gd name="T9" fmla="*/ 2147483647 h 414"/>
                <a:gd name="T10" fmla="*/ 2147483647 w 831"/>
                <a:gd name="T11" fmla="*/ 2147483647 h 414"/>
                <a:gd name="T12" fmla="*/ 2147483647 w 831"/>
                <a:gd name="T13" fmla="*/ 2147483647 h 414"/>
                <a:gd name="T14" fmla="*/ 2147483647 w 831"/>
                <a:gd name="T15" fmla="*/ 2147483647 h 414"/>
                <a:gd name="T16" fmla="*/ 2147483647 w 831"/>
                <a:gd name="T17" fmla="*/ 2147483647 h 414"/>
                <a:gd name="T18" fmla="*/ 2147483647 w 831"/>
                <a:gd name="T19" fmla="*/ 2147483647 h 414"/>
                <a:gd name="T20" fmla="*/ 2147483647 w 831"/>
                <a:gd name="T21" fmla="*/ 2147483647 h 414"/>
                <a:gd name="T22" fmla="*/ 2147483647 w 831"/>
                <a:gd name="T23" fmla="*/ 2147483647 h 414"/>
                <a:gd name="T24" fmla="*/ 2147483647 w 831"/>
                <a:gd name="T25" fmla="*/ 2147483647 h 414"/>
                <a:gd name="T26" fmla="*/ 2147483647 w 831"/>
                <a:gd name="T27" fmla="*/ 2147483647 h 414"/>
                <a:gd name="T28" fmla="*/ 2147483647 w 831"/>
                <a:gd name="T29" fmla="*/ 2147483647 h 414"/>
                <a:gd name="T30" fmla="*/ 2147483647 w 831"/>
                <a:gd name="T31" fmla="*/ 2147483647 h 414"/>
                <a:gd name="T32" fmla="*/ 2147483647 w 831"/>
                <a:gd name="T33" fmla="*/ 2147483647 h 414"/>
                <a:gd name="T34" fmla="*/ 2147483647 w 831"/>
                <a:gd name="T35" fmla="*/ 2147483647 h 414"/>
                <a:gd name="T36" fmla="*/ 2147483647 w 831"/>
                <a:gd name="T37" fmla="*/ 2147483647 h 414"/>
                <a:gd name="T38" fmla="*/ 2147483647 w 831"/>
                <a:gd name="T39" fmla="*/ 2147483647 h 414"/>
                <a:gd name="T40" fmla="*/ 2147483647 w 831"/>
                <a:gd name="T41" fmla="*/ 2147483647 h 414"/>
                <a:gd name="T42" fmla="*/ 2147483647 w 831"/>
                <a:gd name="T43" fmla="*/ 2147483647 h 414"/>
                <a:gd name="T44" fmla="*/ 2147483647 w 831"/>
                <a:gd name="T45" fmla="*/ 2147483647 h 414"/>
                <a:gd name="T46" fmla="*/ 2147483647 w 831"/>
                <a:gd name="T47" fmla="*/ 2147483647 h 414"/>
                <a:gd name="T48" fmla="*/ 2147483647 w 831"/>
                <a:gd name="T49" fmla="*/ 2147483647 h 414"/>
                <a:gd name="T50" fmla="*/ 2147483647 w 831"/>
                <a:gd name="T51" fmla="*/ 2147483647 h 414"/>
                <a:gd name="T52" fmla="*/ 2147483647 w 831"/>
                <a:gd name="T53" fmla="*/ 2147483647 h 414"/>
                <a:gd name="T54" fmla="*/ 2147483647 w 831"/>
                <a:gd name="T55" fmla="*/ 2147483647 h 414"/>
                <a:gd name="T56" fmla="*/ 2147483647 w 831"/>
                <a:gd name="T57" fmla="*/ 2147483647 h 414"/>
                <a:gd name="T58" fmla="*/ 2147483647 w 831"/>
                <a:gd name="T59" fmla="*/ 2147483647 h 414"/>
                <a:gd name="T60" fmla="*/ 2147483647 w 831"/>
                <a:gd name="T61" fmla="*/ 2147483647 h 414"/>
                <a:gd name="T62" fmla="*/ 2147483647 w 831"/>
                <a:gd name="T63" fmla="*/ 2147483647 h 414"/>
                <a:gd name="T64" fmla="*/ 2147483647 w 831"/>
                <a:gd name="T65" fmla="*/ 2147483647 h 414"/>
                <a:gd name="T66" fmla="*/ 2147483647 w 831"/>
                <a:gd name="T67" fmla="*/ 2147483647 h 414"/>
                <a:gd name="T68" fmla="*/ 2147483647 w 831"/>
                <a:gd name="T69" fmla="*/ 2147483647 h 414"/>
                <a:gd name="T70" fmla="*/ 2147483647 w 831"/>
                <a:gd name="T71" fmla="*/ 2147483647 h 414"/>
                <a:gd name="T72" fmla="*/ 2147483647 w 831"/>
                <a:gd name="T73" fmla="*/ 2147483647 h 414"/>
                <a:gd name="T74" fmla="*/ 2147483647 w 831"/>
                <a:gd name="T75" fmla="*/ 2147483647 h 414"/>
                <a:gd name="T76" fmla="*/ 2147483647 w 831"/>
                <a:gd name="T77" fmla="*/ 2147483647 h 414"/>
                <a:gd name="T78" fmla="*/ 2147483647 w 831"/>
                <a:gd name="T79" fmla="*/ 2147483647 h 414"/>
                <a:gd name="T80" fmla="*/ 2147483647 w 831"/>
                <a:gd name="T81" fmla="*/ 2147483647 h 414"/>
                <a:gd name="T82" fmla="*/ 2147483647 w 831"/>
                <a:gd name="T83" fmla="*/ 2147483647 h 414"/>
                <a:gd name="T84" fmla="*/ 2147483647 w 831"/>
                <a:gd name="T85" fmla="*/ 2147483647 h 414"/>
                <a:gd name="T86" fmla="*/ 2147483647 w 831"/>
                <a:gd name="T87" fmla="*/ 0 h 414"/>
                <a:gd name="T88" fmla="*/ 2147483647 w 831"/>
                <a:gd name="T89" fmla="*/ 2147483647 h 414"/>
                <a:gd name="T90" fmla="*/ 2147483647 w 831"/>
                <a:gd name="T91" fmla="*/ 2147483647 h 414"/>
                <a:gd name="T92" fmla="*/ 0 w 831"/>
                <a:gd name="T93" fmla="*/ 2147483647 h 4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31" h="414">
                  <a:moveTo>
                    <a:pt x="0" y="16"/>
                  </a:moveTo>
                  <a:lnTo>
                    <a:pt x="8" y="56"/>
                  </a:lnTo>
                  <a:lnTo>
                    <a:pt x="24" y="63"/>
                  </a:lnTo>
                  <a:lnTo>
                    <a:pt x="8" y="63"/>
                  </a:lnTo>
                  <a:lnTo>
                    <a:pt x="8" y="167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32" y="223"/>
                  </a:lnTo>
                  <a:lnTo>
                    <a:pt x="56" y="271"/>
                  </a:lnTo>
                  <a:lnTo>
                    <a:pt x="88" y="279"/>
                  </a:lnTo>
                  <a:lnTo>
                    <a:pt x="104" y="303"/>
                  </a:lnTo>
                  <a:lnTo>
                    <a:pt x="136" y="303"/>
                  </a:lnTo>
                  <a:lnTo>
                    <a:pt x="200" y="319"/>
                  </a:lnTo>
                  <a:lnTo>
                    <a:pt x="256" y="311"/>
                  </a:lnTo>
                  <a:lnTo>
                    <a:pt x="304" y="359"/>
                  </a:lnTo>
                  <a:lnTo>
                    <a:pt x="336" y="351"/>
                  </a:lnTo>
                  <a:lnTo>
                    <a:pt x="368" y="398"/>
                  </a:lnTo>
                  <a:lnTo>
                    <a:pt x="392" y="414"/>
                  </a:lnTo>
                  <a:lnTo>
                    <a:pt x="392" y="374"/>
                  </a:lnTo>
                  <a:lnTo>
                    <a:pt x="423" y="359"/>
                  </a:lnTo>
                  <a:lnTo>
                    <a:pt x="423" y="351"/>
                  </a:lnTo>
                  <a:lnTo>
                    <a:pt x="471" y="351"/>
                  </a:lnTo>
                  <a:lnTo>
                    <a:pt x="511" y="359"/>
                  </a:lnTo>
                  <a:lnTo>
                    <a:pt x="511" y="343"/>
                  </a:lnTo>
                  <a:lnTo>
                    <a:pt x="495" y="335"/>
                  </a:lnTo>
                  <a:lnTo>
                    <a:pt x="527" y="335"/>
                  </a:lnTo>
                  <a:lnTo>
                    <a:pt x="527" y="327"/>
                  </a:lnTo>
                  <a:lnTo>
                    <a:pt x="527" y="343"/>
                  </a:lnTo>
                  <a:lnTo>
                    <a:pt x="583" y="343"/>
                  </a:lnTo>
                  <a:lnTo>
                    <a:pt x="607" y="359"/>
                  </a:lnTo>
                  <a:lnTo>
                    <a:pt x="607" y="382"/>
                  </a:lnTo>
                  <a:lnTo>
                    <a:pt x="631" y="414"/>
                  </a:lnTo>
                  <a:lnTo>
                    <a:pt x="639" y="414"/>
                  </a:lnTo>
                  <a:lnTo>
                    <a:pt x="639" y="390"/>
                  </a:lnTo>
                  <a:lnTo>
                    <a:pt x="623" y="327"/>
                  </a:lnTo>
                  <a:lnTo>
                    <a:pt x="631" y="303"/>
                  </a:lnTo>
                  <a:lnTo>
                    <a:pt x="703" y="247"/>
                  </a:lnTo>
                  <a:lnTo>
                    <a:pt x="687" y="247"/>
                  </a:lnTo>
                  <a:lnTo>
                    <a:pt x="703" y="247"/>
                  </a:lnTo>
                  <a:lnTo>
                    <a:pt x="695" y="223"/>
                  </a:lnTo>
                  <a:lnTo>
                    <a:pt x="695" y="207"/>
                  </a:lnTo>
                  <a:lnTo>
                    <a:pt x="679" y="191"/>
                  </a:lnTo>
                  <a:lnTo>
                    <a:pt x="695" y="199"/>
                  </a:lnTo>
                  <a:lnTo>
                    <a:pt x="687" y="183"/>
                  </a:lnTo>
                  <a:lnTo>
                    <a:pt x="703" y="183"/>
                  </a:lnTo>
                  <a:lnTo>
                    <a:pt x="703" y="223"/>
                  </a:lnTo>
                  <a:lnTo>
                    <a:pt x="711" y="191"/>
                  </a:lnTo>
                  <a:lnTo>
                    <a:pt x="703" y="183"/>
                  </a:lnTo>
                  <a:lnTo>
                    <a:pt x="719" y="183"/>
                  </a:lnTo>
                  <a:lnTo>
                    <a:pt x="727" y="159"/>
                  </a:lnTo>
                  <a:lnTo>
                    <a:pt x="791" y="135"/>
                  </a:lnTo>
                  <a:lnTo>
                    <a:pt x="775" y="127"/>
                  </a:lnTo>
                  <a:lnTo>
                    <a:pt x="791" y="111"/>
                  </a:lnTo>
                  <a:lnTo>
                    <a:pt x="831" y="87"/>
                  </a:lnTo>
                  <a:lnTo>
                    <a:pt x="831" y="71"/>
                  </a:lnTo>
                  <a:lnTo>
                    <a:pt x="823" y="71"/>
                  </a:lnTo>
                  <a:lnTo>
                    <a:pt x="823" y="48"/>
                  </a:lnTo>
                  <a:lnTo>
                    <a:pt x="799" y="40"/>
                  </a:lnTo>
                  <a:lnTo>
                    <a:pt x="783" y="71"/>
                  </a:lnTo>
                  <a:lnTo>
                    <a:pt x="703" y="87"/>
                  </a:lnTo>
                  <a:lnTo>
                    <a:pt x="695" y="111"/>
                  </a:lnTo>
                  <a:lnTo>
                    <a:pt x="655" y="119"/>
                  </a:lnTo>
                  <a:lnTo>
                    <a:pt x="663" y="127"/>
                  </a:lnTo>
                  <a:lnTo>
                    <a:pt x="623" y="143"/>
                  </a:lnTo>
                  <a:lnTo>
                    <a:pt x="607" y="143"/>
                  </a:lnTo>
                  <a:lnTo>
                    <a:pt x="591" y="135"/>
                  </a:lnTo>
                  <a:lnTo>
                    <a:pt x="607" y="127"/>
                  </a:lnTo>
                  <a:lnTo>
                    <a:pt x="607" y="119"/>
                  </a:lnTo>
                  <a:lnTo>
                    <a:pt x="607" y="95"/>
                  </a:lnTo>
                  <a:lnTo>
                    <a:pt x="583" y="111"/>
                  </a:lnTo>
                  <a:lnTo>
                    <a:pt x="591" y="71"/>
                  </a:lnTo>
                  <a:lnTo>
                    <a:pt x="567" y="71"/>
                  </a:lnTo>
                  <a:lnTo>
                    <a:pt x="551" y="87"/>
                  </a:lnTo>
                  <a:lnTo>
                    <a:pt x="543" y="135"/>
                  </a:lnTo>
                  <a:lnTo>
                    <a:pt x="535" y="135"/>
                  </a:lnTo>
                  <a:lnTo>
                    <a:pt x="527" y="119"/>
                  </a:lnTo>
                  <a:lnTo>
                    <a:pt x="543" y="71"/>
                  </a:lnTo>
                  <a:lnTo>
                    <a:pt x="527" y="79"/>
                  </a:lnTo>
                  <a:lnTo>
                    <a:pt x="543" y="71"/>
                  </a:lnTo>
                  <a:lnTo>
                    <a:pt x="583" y="63"/>
                  </a:lnTo>
                  <a:lnTo>
                    <a:pt x="575" y="56"/>
                  </a:lnTo>
                  <a:lnTo>
                    <a:pt x="519" y="48"/>
                  </a:lnTo>
                  <a:lnTo>
                    <a:pt x="527" y="32"/>
                  </a:lnTo>
                  <a:lnTo>
                    <a:pt x="495" y="56"/>
                  </a:lnTo>
                  <a:lnTo>
                    <a:pt x="471" y="56"/>
                  </a:lnTo>
                  <a:lnTo>
                    <a:pt x="503" y="24"/>
                  </a:lnTo>
                  <a:lnTo>
                    <a:pt x="431" y="16"/>
                  </a:lnTo>
                  <a:lnTo>
                    <a:pt x="423" y="0"/>
                  </a:lnTo>
                  <a:lnTo>
                    <a:pt x="423" y="8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24" y="40"/>
                  </a:lnTo>
                  <a:lnTo>
                    <a:pt x="32" y="2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8" name="Freeform 112"/>
            <p:cNvSpPr>
              <a:spLocks noChangeAspect="1"/>
            </p:cNvSpPr>
            <p:nvPr/>
          </p:nvSpPr>
          <p:spPr bwMode="auto">
            <a:xfrm>
              <a:off x="4283" y="1569"/>
              <a:ext cx="963" cy="601"/>
            </a:xfrm>
            <a:custGeom>
              <a:avLst/>
              <a:gdLst>
                <a:gd name="T0" fmla="*/ 2147483647 w 831"/>
                <a:gd name="T1" fmla="*/ 2147483647 h 414"/>
                <a:gd name="T2" fmla="*/ 2147483647 w 831"/>
                <a:gd name="T3" fmla="*/ 2147483647 h 414"/>
                <a:gd name="T4" fmla="*/ 2147483647 w 831"/>
                <a:gd name="T5" fmla="*/ 2147483647 h 414"/>
                <a:gd name="T6" fmla="*/ 2147483647 w 831"/>
                <a:gd name="T7" fmla="*/ 2147483647 h 414"/>
                <a:gd name="T8" fmla="*/ 2147483647 w 831"/>
                <a:gd name="T9" fmla="*/ 2147483647 h 414"/>
                <a:gd name="T10" fmla="*/ 2147483647 w 831"/>
                <a:gd name="T11" fmla="*/ 2147483647 h 414"/>
                <a:gd name="T12" fmla="*/ 2147483647 w 831"/>
                <a:gd name="T13" fmla="*/ 2147483647 h 414"/>
                <a:gd name="T14" fmla="*/ 2147483647 w 831"/>
                <a:gd name="T15" fmla="*/ 2147483647 h 414"/>
                <a:gd name="T16" fmla="*/ 2147483647 w 831"/>
                <a:gd name="T17" fmla="*/ 2147483647 h 414"/>
                <a:gd name="T18" fmla="*/ 2147483647 w 831"/>
                <a:gd name="T19" fmla="*/ 2147483647 h 414"/>
                <a:gd name="T20" fmla="*/ 2147483647 w 831"/>
                <a:gd name="T21" fmla="*/ 2147483647 h 414"/>
                <a:gd name="T22" fmla="*/ 2147483647 w 831"/>
                <a:gd name="T23" fmla="*/ 2147483647 h 414"/>
                <a:gd name="T24" fmla="*/ 2147483647 w 831"/>
                <a:gd name="T25" fmla="*/ 2147483647 h 414"/>
                <a:gd name="T26" fmla="*/ 2147483647 w 831"/>
                <a:gd name="T27" fmla="*/ 2147483647 h 414"/>
                <a:gd name="T28" fmla="*/ 2147483647 w 831"/>
                <a:gd name="T29" fmla="*/ 2147483647 h 414"/>
                <a:gd name="T30" fmla="*/ 2147483647 w 831"/>
                <a:gd name="T31" fmla="*/ 2147483647 h 414"/>
                <a:gd name="T32" fmla="*/ 2147483647 w 831"/>
                <a:gd name="T33" fmla="*/ 2147483647 h 414"/>
                <a:gd name="T34" fmla="*/ 2147483647 w 831"/>
                <a:gd name="T35" fmla="*/ 2147483647 h 414"/>
                <a:gd name="T36" fmla="*/ 2147483647 w 831"/>
                <a:gd name="T37" fmla="*/ 2147483647 h 414"/>
                <a:gd name="T38" fmla="*/ 2147483647 w 831"/>
                <a:gd name="T39" fmla="*/ 2147483647 h 414"/>
                <a:gd name="T40" fmla="*/ 2147483647 w 831"/>
                <a:gd name="T41" fmla="*/ 2147483647 h 414"/>
                <a:gd name="T42" fmla="*/ 2147483647 w 831"/>
                <a:gd name="T43" fmla="*/ 2147483647 h 414"/>
                <a:gd name="T44" fmla="*/ 2147483647 w 831"/>
                <a:gd name="T45" fmla="*/ 2147483647 h 414"/>
                <a:gd name="T46" fmla="*/ 2147483647 w 831"/>
                <a:gd name="T47" fmla="*/ 2147483647 h 414"/>
                <a:gd name="T48" fmla="*/ 2147483647 w 831"/>
                <a:gd name="T49" fmla="*/ 2147483647 h 414"/>
                <a:gd name="T50" fmla="*/ 2147483647 w 831"/>
                <a:gd name="T51" fmla="*/ 2147483647 h 414"/>
                <a:gd name="T52" fmla="*/ 2147483647 w 831"/>
                <a:gd name="T53" fmla="*/ 2147483647 h 414"/>
                <a:gd name="T54" fmla="*/ 2147483647 w 831"/>
                <a:gd name="T55" fmla="*/ 2147483647 h 414"/>
                <a:gd name="T56" fmla="*/ 2147483647 w 831"/>
                <a:gd name="T57" fmla="*/ 2147483647 h 414"/>
                <a:gd name="T58" fmla="*/ 2147483647 w 831"/>
                <a:gd name="T59" fmla="*/ 2147483647 h 414"/>
                <a:gd name="T60" fmla="*/ 2147483647 w 831"/>
                <a:gd name="T61" fmla="*/ 2147483647 h 414"/>
                <a:gd name="T62" fmla="*/ 2147483647 w 831"/>
                <a:gd name="T63" fmla="*/ 2147483647 h 414"/>
                <a:gd name="T64" fmla="*/ 2147483647 w 831"/>
                <a:gd name="T65" fmla="*/ 2147483647 h 414"/>
                <a:gd name="T66" fmla="*/ 2147483647 w 831"/>
                <a:gd name="T67" fmla="*/ 2147483647 h 414"/>
                <a:gd name="T68" fmla="*/ 2147483647 w 831"/>
                <a:gd name="T69" fmla="*/ 2147483647 h 414"/>
                <a:gd name="T70" fmla="*/ 2147483647 w 831"/>
                <a:gd name="T71" fmla="*/ 2147483647 h 414"/>
                <a:gd name="T72" fmla="*/ 2147483647 w 831"/>
                <a:gd name="T73" fmla="*/ 2147483647 h 414"/>
                <a:gd name="T74" fmla="*/ 2147483647 w 831"/>
                <a:gd name="T75" fmla="*/ 2147483647 h 414"/>
                <a:gd name="T76" fmla="*/ 2147483647 w 831"/>
                <a:gd name="T77" fmla="*/ 2147483647 h 414"/>
                <a:gd name="T78" fmla="*/ 2147483647 w 831"/>
                <a:gd name="T79" fmla="*/ 2147483647 h 414"/>
                <a:gd name="T80" fmla="*/ 2147483647 w 831"/>
                <a:gd name="T81" fmla="*/ 2147483647 h 414"/>
                <a:gd name="T82" fmla="*/ 2147483647 w 831"/>
                <a:gd name="T83" fmla="*/ 2147483647 h 414"/>
                <a:gd name="T84" fmla="*/ 2147483647 w 831"/>
                <a:gd name="T85" fmla="*/ 2147483647 h 414"/>
                <a:gd name="T86" fmla="*/ 2147483647 w 831"/>
                <a:gd name="T87" fmla="*/ 0 h 414"/>
                <a:gd name="T88" fmla="*/ 2147483647 w 831"/>
                <a:gd name="T89" fmla="*/ 2147483647 h 414"/>
                <a:gd name="T90" fmla="*/ 2147483647 w 831"/>
                <a:gd name="T91" fmla="*/ 2147483647 h 414"/>
                <a:gd name="T92" fmla="*/ 0 w 831"/>
                <a:gd name="T93" fmla="*/ 2147483647 h 41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31" h="414">
                  <a:moveTo>
                    <a:pt x="0" y="16"/>
                  </a:moveTo>
                  <a:lnTo>
                    <a:pt x="8" y="56"/>
                  </a:lnTo>
                  <a:lnTo>
                    <a:pt x="24" y="63"/>
                  </a:lnTo>
                  <a:lnTo>
                    <a:pt x="8" y="63"/>
                  </a:lnTo>
                  <a:lnTo>
                    <a:pt x="8" y="167"/>
                  </a:lnTo>
                  <a:lnTo>
                    <a:pt x="24" y="207"/>
                  </a:lnTo>
                  <a:lnTo>
                    <a:pt x="40" y="207"/>
                  </a:lnTo>
                  <a:lnTo>
                    <a:pt x="32" y="223"/>
                  </a:lnTo>
                  <a:lnTo>
                    <a:pt x="56" y="271"/>
                  </a:lnTo>
                  <a:lnTo>
                    <a:pt x="88" y="279"/>
                  </a:lnTo>
                  <a:lnTo>
                    <a:pt x="104" y="303"/>
                  </a:lnTo>
                  <a:lnTo>
                    <a:pt x="136" y="303"/>
                  </a:lnTo>
                  <a:lnTo>
                    <a:pt x="200" y="319"/>
                  </a:lnTo>
                  <a:lnTo>
                    <a:pt x="256" y="311"/>
                  </a:lnTo>
                  <a:lnTo>
                    <a:pt x="304" y="359"/>
                  </a:lnTo>
                  <a:lnTo>
                    <a:pt x="336" y="351"/>
                  </a:lnTo>
                  <a:lnTo>
                    <a:pt x="368" y="398"/>
                  </a:lnTo>
                  <a:lnTo>
                    <a:pt x="392" y="414"/>
                  </a:lnTo>
                  <a:lnTo>
                    <a:pt x="392" y="374"/>
                  </a:lnTo>
                  <a:lnTo>
                    <a:pt x="423" y="359"/>
                  </a:lnTo>
                  <a:lnTo>
                    <a:pt x="423" y="351"/>
                  </a:lnTo>
                  <a:lnTo>
                    <a:pt x="471" y="351"/>
                  </a:lnTo>
                  <a:lnTo>
                    <a:pt x="511" y="359"/>
                  </a:lnTo>
                  <a:lnTo>
                    <a:pt x="511" y="343"/>
                  </a:lnTo>
                  <a:lnTo>
                    <a:pt x="495" y="335"/>
                  </a:lnTo>
                  <a:lnTo>
                    <a:pt x="527" y="335"/>
                  </a:lnTo>
                  <a:lnTo>
                    <a:pt x="527" y="327"/>
                  </a:lnTo>
                  <a:lnTo>
                    <a:pt x="527" y="343"/>
                  </a:lnTo>
                  <a:lnTo>
                    <a:pt x="583" y="343"/>
                  </a:lnTo>
                  <a:lnTo>
                    <a:pt x="607" y="359"/>
                  </a:lnTo>
                  <a:lnTo>
                    <a:pt x="607" y="382"/>
                  </a:lnTo>
                  <a:lnTo>
                    <a:pt x="631" y="414"/>
                  </a:lnTo>
                  <a:lnTo>
                    <a:pt x="639" y="414"/>
                  </a:lnTo>
                  <a:lnTo>
                    <a:pt x="639" y="390"/>
                  </a:lnTo>
                  <a:lnTo>
                    <a:pt x="623" y="327"/>
                  </a:lnTo>
                  <a:lnTo>
                    <a:pt x="631" y="303"/>
                  </a:lnTo>
                  <a:lnTo>
                    <a:pt x="703" y="247"/>
                  </a:lnTo>
                  <a:lnTo>
                    <a:pt x="687" y="247"/>
                  </a:lnTo>
                  <a:lnTo>
                    <a:pt x="703" y="247"/>
                  </a:lnTo>
                  <a:lnTo>
                    <a:pt x="695" y="223"/>
                  </a:lnTo>
                  <a:lnTo>
                    <a:pt x="695" y="207"/>
                  </a:lnTo>
                  <a:lnTo>
                    <a:pt x="679" y="191"/>
                  </a:lnTo>
                  <a:lnTo>
                    <a:pt x="695" y="199"/>
                  </a:lnTo>
                  <a:lnTo>
                    <a:pt x="687" y="183"/>
                  </a:lnTo>
                  <a:lnTo>
                    <a:pt x="703" y="183"/>
                  </a:lnTo>
                  <a:lnTo>
                    <a:pt x="703" y="223"/>
                  </a:lnTo>
                  <a:lnTo>
                    <a:pt x="711" y="191"/>
                  </a:lnTo>
                  <a:lnTo>
                    <a:pt x="703" y="183"/>
                  </a:lnTo>
                  <a:lnTo>
                    <a:pt x="719" y="183"/>
                  </a:lnTo>
                  <a:lnTo>
                    <a:pt x="727" y="159"/>
                  </a:lnTo>
                  <a:lnTo>
                    <a:pt x="791" y="135"/>
                  </a:lnTo>
                  <a:lnTo>
                    <a:pt x="775" y="127"/>
                  </a:lnTo>
                  <a:lnTo>
                    <a:pt x="791" y="111"/>
                  </a:lnTo>
                  <a:lnTo>
                    <a:pt x="831" y="87"/>
                  </a:lnTo>
                  <a:lnTo>
                    <a:pt x="831" y="71"/>
                  </a:lnTo>
                  <a:lnTo>
                    <a:pt x="823" y="71"/>
                  </a:lnTo>
                  <a:lnTo>
                    <a:pt x="823" y="48"/>
                  </a:lnTo>
                  <a:lnTo>
                    <a:pt x="799" y="40"/>
                  </a:lnTo>
                  <a:lnTo>
                    <a:pt x="783" y="71"/>
                  </a:lnTo>
                  <a:lnTo>
                    <a:pt x="703" y="87"/>
                  </a:lnTo>
                  <a:lnTo>
                    <a:pt x="695" y="111"/>
                  </a:lnTo>
                  <a:lnTo>
                    <a:pt x="655" y="119"/>
                  </a:lnTo>
                  <a:lnTo>
                    <a:pt x="663" y="127"/>
                  </a:lnTo>
                  <a:lnTo>
                    <a:pt x="623" y="143"/>
                  </a:lnTo>
                  <a:lnTo>
                    <a:pt x="607" y="143"/>
                  </a:lnTo>
                  <a:lnTo>
                    <a:pt x="591" y="135"/>
                  </a:lnTo>
                  <a:lnTo>
                    <a:pt x="607" y="127"/>
                  </a:lnTo>
                  <a:lnTo>
                    <a:pt x="607" y="119"/>
                  </a:lnTo>
                  <a:lnTo>
                    <a:pt x="607" y="95"/>
                  </a:lnTo>
                  <a:lnTo>
                    <a:pt x="583" y="111"/>
                  </a:lnTo>
                  <a:lnTo>
                    <a:pt x="591" y="71"/>
                  </a:lnTo>
                  <a:lnTo>
                    <a:pt x="567" y="71"/>
                  </a:lnTo>
                  <a:lnTo>
                    <a:pt x="551" y="87"/>
                  </a:lnTo>
                  <a:lnTo>
                    <a:pt x="543" y="135"/>
                  </a:lnTo>
                  <a:lnTo>
                    <a:pt x="535" y="135"/>
                  </a:lnTo>
                  <a:lnTo>
                    <a:pt x="527" y="119"/>
                  </a:lnTo>
                  <a:lnTo>
                    <a:pt x="543" y="71"/>
                  </a:lnTo>
                  <a:lnTo>
                    <a:pt x="527" y="79"/>
                  </a:lnTo>
                  <a:lnTo>
                    <a:pt x="543" y="71"/>
                  </a:lnTo>
                  <a:lnTo>
                    <a:pt x="583" y="63"/>
                  </a:lnTo>
                  <a:lnTo>
                    <a:pt x="575" y="56"/>
                  </a:lnTo>
                  <a:lnTo>
                    <a:pt x="519" y="48"/>
                  </a:lnTo>
                  <a:lnTo>
                    <a:pt x="527" y="32"/>
                  </a:lnTo>
                  <a:lnTo>
                    <a:pt x="495" y="56"/>
                  </a:lnTo>
                  <a:lnTo>
                    <a:pt x="471" y="56"/>
                  </a:lnTo>
                  <a:lnTo>
                    <a:pt x="503" y="24"/>
                  </a:lnTo>
                  <a:lnTo>
                    <a:pt x="431" y="16"/>
                  </a:lnTo>
                  <a:lnTo>
                    <a:pt x="423" y="0"/>
                  </a:lnTo>
                  <a:lnTo>
                    <a:pt x="423" y="8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24" y="40"/>
                  </a:lnTo>
                  <a:lnTo>
                    <a:pt x="32" y="24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89" name="Freeform 113"/>
            <p:cNvSpPr>
              <a:spLocks noChangeAspect="1"/>
            </p:cNvSpPr>
            <p:nvPr/>
          </p:nvSpPr>
          <p:spPr bwMode="auto">
            <a:xfrm>
              <a:off x="5395" y="3422"/>
              <a:ext cx="82" cy="103"/>
            </a:xfrm>
            <a:custGeom>
              <a:avLst/>
              <a:gdLst>
                <a:gd name="T0" fmla="*/ 0 w 71"/>
                <a:gd name="T1" fmla="*/ 2147483647 h 71"/>
                <a:gd name="T2" fmla="*/ 2147483647 w 71"/>
                <a:gd name="T3" fmla="*/ 0 h 71"/>
                <a:gd name="T4" fmla="*/ 2147483647 w 71"/>
                <a:gd name="T5" fmla="*/ 0 h 71"/>
                <a:gd name="T6" fmla="*/ 2147483647 w 71"/>
                <a:gd name="T7" fmla="*/ 2147483647 h 71"/>
                <a:gd name="T8" fmla="*/ 2147483647 w 71"/>
                <a:gd name="T9" fmla="*/ 2147483647 h 71"/>
                <a:gd name="T10" fmla="*/ 2147483647 w 71"/>
                <a:gd name="T11" fmla="*/ 2147483647 h 71"/>
                <a:gd name="T12" fmla="*/ 2147483647 w 71"/>
                <a:gd name="T13" fmla="*/ 2147483647 h 71"/>
                <a:gd name="T14" fmla="*/ 0 w 71"/>
                <a:gd name="T15" fmla="*/ 2147483647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71">
                  <a:moveTo>
                    <a:pt x="0" y="55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63" y="24"/>
                  </a:lnTo>
                  <a:lnTo>
                    <a:pt x="71" y="39"/>
                  </a:lnTo>
                  <a:lnTo>
                    <a:pt x="63" y="55"/>
                  </a:lnTo>
                  <a:lnTo>
                    <a:pt x="48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0" name="Freeform 114"/>
            <p:cNvSpPr>
              <a:spLocks noChangeAspect="1"/>
            </p:cNvSpPr>
            <p:nvPr/>
          </p:nvSpPr>
          <p:spPr bwMode="auto">
            <a:xfrm>
              <a:off x="5395" y="3422"/>
              <a:ext cx="82" cy="103"/>
            </a:xfrm>
            <a:custGeom>
              <a:avLst/>
              <a:gdLst>
                <a:gd name="T0" fmla="*/ 0 w 71"/>
                <a:gd name="T1" fmla="*/ 2147483647 h 71"/>
                <a:gd name="T2" fmla="*/ 2147483647 w 71"/>
                <a:gd name="T3" fmla="*/ 0 h 71"/>
                <a:gd name="T4" fmla="*/ 2147483647 w 71"/>
                <a:gd name="T5" fmla="*/ 0 h 71"/>
                <a:gd name="T6" fmla="*/ 2147483647 w 71"/>
                <a:gd name="T7" fmla="*/ 2147483647 h 71"/>
                <a:gd name="T8" fmla="*/ 2147483647 w 71"/>
                <a:gd name="T9" fmla="*/ 2147483647 h 71"/>
                <a:gd name="T10" fmla="*/ 2147483647 w 71"/>
                <a:gd name="T11" fmla="*/ 2147483647 h 71"/>
                <a:gd name="T12" fmla="*/ 2147483647 w 71"/>
                <a:gd name="T13" fmla="*/ 2147483647 h 71"/>
                <a:gd name="T14" fmla="*/ 0 w 71"/>
                <a:gd name="T15" fmla="*/ 2147483647 h 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1" h="71">
                  <a:moveTo>
                    <a:pt x="0" y="55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63" y="24"/>
                  </a:lnTo>
                  <a:lnTo>
                    <a:pt x="71" y="39"/>
                  </a:lnTo>
                  <a:lnTo>
                    <a:pt x="63" y="55"/>
                  </a:lnTo>
                  <a:lnTo>
                    <a:pt x="48" y="71"/>
                  </a:lnTo>
                  <a:lnTo>
                    <a:pt x="0" y="5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1" name="Freeform 115"/>
            <p:cNvSpPr>
              <a:spLocks noChangeAspect="1"/>
            </p:cNvSpPr>
            <p:nvPr/>
          </p:nvSpPr>
          <p:spPr bwMode="auto">
            <a:xfrm>
              <a:off x="5135" y="2473"/>
              <a:ext cx="232" cy="242"/>
            </a:xfrm>
            <a:custGeom>
              <a:avLst/>
              <a:gdLst>
                <a:gd name="T0" fmla="*/ 0 w 200"/>
                <a:gd name="T1" fmla="*/ 2147483647 h 167"/>
                <a:gd name="T2" fmla="*/ 2147483647 w 200"/>
                <a:gd name="T3" fmla="*/ 2147483647 h 167"/>
                <a:gd name="T4" fmla="*/ 2147483647 w 200"/>
                <a:gd name="T5" fmla="*/ 2147483647 h 167"/>
                <a:gd name="T6" fmla="*/ 2147483647 w 200"/>
                <a:gd name="T7" fmla="*/ 2147483647 h 167"/>
                <a:gd name="T8" fmla="*/ 2147483647 w 200"/>
                <a:gd name="T9" fmla="*/ 2147483647 h 167"/>
                <a:gd name="T10" fmla="*/ 2147483647 w 200"/>
                <a:gd name="T11" fmla="*/ 2147483647 h 167"/>
                <a:gd name="T12" fmla="*/ 2147483647 w 200"/>
                <a:gd name="T13" fmla="*/ 2147483647 h 167"/>
                <a:gd name="T14" fmla="*/ 2147483647 w 200"/>
                <a:gd name="T15" fmla="*/ 2147483647 h 167"/>
                <a:gd name="T16" fmla="*/ 2147483647 w 200"/>
                <a:gd name="T17" fmla="*/ 2147483647 h 167"/>
                <a:gd name="T18" fmla="*/ 2147483647 w 200"/>
                <a:gd name="T19" fmla="*/ 2147483647 h 167"/>
                <a:gd name="T20" fmla="*/ 2147483647 w 200"/>
                <a:gd name="T21" fmla="*/ 2147483647 h 167"/>
                <a:gd name="T22" fmla="*/ 2147483647 w 200"/>
                <a:gd name="T23" fmla="*/ 2147483647 h 167"/>
                <a:gd name="T24" fmla="*/ 2147483647 w 200"/>
                <a:gd name="T25" fmla="*/ 2147483647 h 167"/>
                <a:gd name="T26" fmla="*/ 2147483647 w 200"/>
                <a:gd name="T27" fmla="*/ 2147483647 h 167"/>
                <a:gd name="T28" fmla="*/ 2147483647 w 200"/>
                <a:gd name="T29" fmla="*/ 2147483647 h 167"/>
                <a:gd name="T30" fmla="*/ 2147483647 w 200"/>
                <a:gd name="T31" fmla="*/ 2147483647 h 167"/>
                <a:gd name="T32" fmla="*/ 2147483647 w 200"/>
                <a:gd name="T33" fmla="*/ 2147483647 h 167"/>
                <a:gd name="T34" fmla="*/ 2147483647 w 200"/>
                <a:gd name="T35" fmla="*/ 2147483647 h 167"/>
                <a:gd name="T36" fmla="*/ 2147483647 w 200"/>
                <a:gd name="T37" fmla="*/ 2147483647 h 167"/>
                <a:gd name="T38" fmla="*/ 2147483647 w 200"/>
                <a:gd name="T39" fmla="*/ 2147483647 h 167"/>
                <a:gd name="T40" fmla="*/ 2147483647 w 200"/>
                <a:gd name="T41" fmla="*/ 2147483647 h 167"/>
                <a:gd name="T42" fmla="*/ 2147483647 w 200"/>
                <a:gd name="T43" fmla="*/ 2147483647 h 167"/>
                <a:gd name="T44" fmla="*/ 2147483647 w 200"/>
                <a:gd name="T45" fmla="*/ 0 h 167"/>
                <a:gd name="T46" fmla="*/ 2147483647 w 200"/>
                <a:gd name="T47" fmla="*/ 2147483647 h 167"/>
                <a:gd name="T48" fmla="*/ 2147483647 w 200"/>
                <a:gd name="T49" fmla="*/ 2147483647 h 167"/>
                <a:gd name="T50" fmla="*/ 2147483647 w 200"/>
                <a:gd name="T51" fmla="*/ 2147483647 h 167"/>
                <a:gd name="T52" fmla="*/ 2147483647 w 200"/>
                <a:gd name="T53" fmla="*/ 2147483647 h 167"/>
                <a:gd name="T54" fmla="*/ 2147483647 w 200"/>
                <a:gd name="T55" fmla="*/ 2147483647 h 167"/>
                <a:gd name="T56" fmla="*/ 2147483647 w 200"/>
                <a:gd name="T57" fmla="*/ 2147483647 h 167"/>
                <a:gd name="T58" fmla="*/ 0 w 200"/>
                <a:gd name="T59" fmla="*/ 2147483647 h 16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0" h="167">
                  <a:moveTo>
                    <a:pt x="0" y="48"/>
                  </a:moveTo>
                  <a:lnTo>
                    <a:pt x="24" y="79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8" y="87"/>
                  </a:lnTo>
                  <a:lnTo>
                    <a:pt x="88" y="135"/>
                  </a:lnTo>
                  <a:lnTo>
                    <a:pt x="96" y="167"/>
                  </a:lnTo>
                  <a:lnTo>
                    <a:pt x="112" y="167"/>
                  </a:lnTo>
                  <a:lnTo>
                    <a:pt x="144" y="151"/>
                  </a:lnTo>
                  <a:lnTo>
                    <a:pt x="136" y="143"/>
                  </a:lnTo>
                  <a:lnTo>
                    <a:pt x="128" y="119"/>
                  </a:lnTo>
                  <a:lnTo>
                    <a:pt x="152" y="127"/>
                  </a:lnTo>
                  <a:lnTo>
                    <a:pt x="192" y="103"/>
                  </a:lnTo>
                  <a:lnTo>
                    <a:pt x="184" y="87"/>
                  </a:lnTo>
                  <a:lnTo>
                    <a:pt x="192" y="79"/>
                  </a:lnTo>
                  <a:lnTo>
                    <a:pt x="192" y="71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4" y="48"/>
                  </a:lnTo>
                  <a:lnTo>
                    <a:pt x="152" y="24"/>
                  </a:lnTo>
                  <a:lnTo>
                    <a:pt x="176" y="24"/>
                  </a:lnTo>
                  <a:lnTo>
                    <a:pt x="80" y="24"/>
                  </a:lnTo>
                  <a:lnTo>
                    <a:pt x="56" y="0"/>
                  </a:lnTo>
                  <a:lnTo>
                    <a:pt x="56" y="16"/>
                  </a:lnTo>
                  <a:lnTo>
                    <a:pt x="32" y="24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32"/>
                  </a:lnTo>
                  <a:lnTo>
                    <a:pt x="40" y="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2" name="Freeform 116"/>
            <p:cNvSpPr>
              <a:spLocks noChangeAspect="1"/>
            </p:cNvSpPr>
            <p:nvPr/>
          </p:nvSpPr>
          <p:spPr bwMode="auto">
            <a:xfrm>
              <a:off x="5135" y="2473"/>
              <a:ext cx="232" cy="242"/>
            </a:xfrm>
            <a:custGeom>
              <a:avLst/>
              <a:gdLst>
                <a:gd name="T0" fmla="*/ 0 w 200"/>
                <a:gd name="T1" fmla="*/ 2147483647 h 167"/>
                <a:gd name="T2" fmla="*/ 2147483647 w 200"/>
                <a:gd name="T3" fmla="*/ 2147483647 h 167"/>
                <a:gd name="T4" fmla="*/ 2147483647 w 200"/>
                <a:gd name="T5" fmla="*/ 2147483647 h 167"/>
                <a:gd name="T6" fmla="*/ 2147483647 w 200"/>
                <a:gd name="T7" fmla="*/ 2147483647 h 167"/>
                <a:gd name="T8" fmla="*/ 2147483647 w 200"/>
                <a:gd name="T9" fmla="*/ 2147483647 h 167"/>
                <a:gd name="T10" fmla="*/ 2147483647 w 200"/>
                <a:gd name="T11" fmla="*/ 2147483647 h 167"/>
                <a:gd name="T12" fmla="*/ 2147483647 w 200"/>
                <a:gd name="T13" fmla="*/ 2147483647 h 167"/>
                <a:gd name="T14" fmla="*/ 2147483647 w 200"/>
                <a:gd name="T15" fmla="*/ 2147483647 h 167"/>
                <a:gd name="T16" fmla="*/ 2147483647 w 200"/>
                <a:gd name="T17" fmla="*/ 2147483647 h 167"/>
                <a:gd name="T18" fmla="*/ 2147483647 w 200"/>
                <a:gd name="T19" fmla="*/ 2147483647 h 167"/>
                <a:gd name="T20" fmla="*/ 2147483647 w 200"/>
                <a:gd name="T21" fmla="*/ 2147483647 h 167"/>
                <a:gd name="T22" fmla="*/ 2147483647 w 200"/>
                <a:gd name="T23" fmla="*/ 2147483647 h 167"/>
                <a:gd name="T24" fmla="*/ 2147483647 w 200"/>
                <a:gd name="T25" fmla="*/ 2147483647 h 167"/>
                <a:gd name="T26" fmla="*/ 2147483647 w 200"/>
                <a:gd name="T27" fmla="*/ 2147483647 h 167"/>
                <a:gd name="T28" fmla="*/ 2147483647 w 200"/>
                <a:gd name="T29" fmla="*/ 2147483647 h 167"/>
                <a:gd name="T30" fmla="*/ 2147483647 w 200"/>
                <a:gd name="T31" fmla="*/ 2147483647 h 167"/>
                <a:gd name="T32" fmla="*/ 2147483647 w 200"/>
                <a:gd name="T33" fmla="*/ 2147483647 h 167"/>
                <a:gd name="T34" fmla="*/ 2147483647 w 200"/>
                <a:gd name="T35" fmla="*/ 2147483647 h 167"/>
                <a:gd name="T36" fmla="*/ 2147483647 w 200"/>
                <a:gd name="T37" fmla="*/ 2147483647 h 167"/>
                <a:gd name="T38" fmla="*/ 2147483647 w 200"/>
                <a:gd name="T39" fmla="*/ 2147483647 h 167"/>
                <a:gd name="T40" fmla="*/ 2147483647 w 200"/>
                <a:gd name="T41" fmla="*/ 2147483647 h 167"/>
                <a:gd name="T42" fmla="*/ 2147483647 w 200"/>
                <a:gd name="T43" fmla="*/ 2147483647 h 167"/>
                <a:gd name="T44" fmla="*/ 2147483647 w 200"/>
                <a:gd name="T45" fmla="*/ 0 h 167"/>
                <a:gd name="T46" fmla="*/ 2147483647 w 200"/>
                <a:gd name="T47" fmla="*/ 2147483647 h 167"/>
                <a:gd name="T48" fmla="*/ 2147483647 w 200"/>
                <a:gd name="T49" fmla="*/ 2147483647 h 167"/>
                <a:gd name="T50" fmla="*/ 2147483647 w 200"/>
                <a:gd name="T51" fmla="*/ 2147483647 h 167"/>
                <a:gd name="T52" fmla="*/ 2147483647 w 200"/>
                <a:gd name="T53" fmla="*/ 2147483647 h 167"/>
                <a:gd name="T54" fmla="*/ 2147483647 w 200"/>
                <a:gd name="T55" fmla="*/ 2147483647 h 167"/>
                <a:gd name="T56" fmla="*/ 2147483647 w 200"/>
                <a:gd name="T57" fmla="*/ 2147483647 h 167"/>
                <a:gd name="T58" fmla="*/ 0 w 200"/>
                <a:gd name="T59" fmla="*/ 2147483647 h 16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00" h="167">
                  <a:moveTo>
                    <a:pt x="0" y="48"/>
                  </a:moveTo>
                  <a:lnTo>
                    <a:pt x="24" y="79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8" y="87"/>
                  </a:lnTo>
                  <a:lnTo>
                    <a:pt x="88" y="135"/>
                  </a:lnTo>
                  <a:lnTo>
                    <a:pt x="96" y="167"/>
                  </a:lnTo>
                  <a:lnTo>
                    <a:pt x="112" y="167"/>
                  </a:lnTo>
                  <a:lnTo>
                    <a:pt x="144" y="151"/>
                  </a:lnTo>
                  <a:lnTo>
                    <a:pt x="136" y="143"/>
                  </a:lnTo>
                  <a:lnTo>
                    <a:pt x="128" y="119"/>
                  </a:lnTo>
                  <a:lnTo>
                    <a:pt x="152" y="127"/>
                  </a:lnTo>
                  <a:lnTo>
                    <a:pt x="192" y="103"/>
                  </a:lnTo>
                  <a:lnTo>
                    <a:pt x="184" y="87"/>
                  </a:lnTo>
                  <a:lnTo>
                    <a:pt x="192" y="79"/>
                  </a:lnTo>
                  <a:lnTo>
                    <a:pt x="192" y="71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4" y="48"/>
                  </a:lnTo>
                  <a:lnTo>
                    <a:pt x="152" y="24"/>
                  </a:lnTo>
                  <a:lnTo>
                    <a:pt x="176" y="24"/>
                  </a:lnTo>
                  <a:lnTo>
                    <a:pt x="80" y="24"/>
                  </a:lnTo>
                  <a:lnTo>
                    <a:pt x="56" y="0"/>
                  </a:lnTo>
                  <a:lnTo>
                    <a:pt x="56" y="16"/>
                  </a:lnTo>
                  <a:lnTo>
                    <a:pt x="32" y="24"/>
                  </a:lnTo>
                  <a:lnTo>
                    <a:pt x="40" y="48"/>
                  </a:lnTo>
                  <a:lnTo>
                    <a:pt x="32" y="48"/>
                  </a:lnTo>
                  <a:lnTo>
                    <a:pt x="24" y="32"/>
                  </a:lnTo>
                  <a:lnTo>
                    <a:pt x="40" y="8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3" name="Freeform 117"/>
            <p:cNvSpPr>
              <a:spLocks noChangeAspect="1"/>
            </p:cNvSpPr>
            <p:nvPr/>
          </p:nvSpPr>
          <p:spPr bwMode="auto">
            <a:xfrm>
              <a:off x="1014" y="2507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0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4" name="Freeform 118"/>
            <p:cNvSpPr>
              <a:spLocks noChangeAspect="1"/>
            </p:cNvSpPr>
            <p:nvPr/>
          </p:nvSpPr>
          <p:spPr bwMode="auto">
            <a:xfrm>
              <a:off x="1014" y="2507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2147483647 w 24"/>
                <a:gd name="T11" fmla="*/ 0 h 24"/>
                <a:gd name="T12" fmla="*/ 0 w 24"/>
                <a:gd name="T13" fmla="*/ 2147483647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16" y="24"/>
                  </a:lnTo>
                  <a:lnTo>
                    <a:pt x="24" y="16"/>
                  </a:lnTo>
                  <a:lnTo>
                    <a:pt x="8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5" name="Freeform 119"/>
            <p:cNvSpPr>
              <a:spLocks noChangeAspect="1"/>
            </p:cNvSpPr>
            <p:nvPr/>
          </p:nvSpPr>
          <p:spPr bwMode="auto">
            <a:xfrm>
              <a:off x="866" y="2391"/>
              <a:ext cx="258" cy="312"/>
            </a:xfrm>
            <a:custGeom>
              <a:avLst/>
              <a:gdLst>
                <a:gd name="T0" fmla="*/ 0 w 223"/>
                <a:gd name="T1" fmla="*/ 2147483647 h 215"/>
                <a:gd name="T2" fmla="*/ 2147483647 w 223"/>
                <a:gd name="T3" fmla="*/ 2147483647 h 215"/>
                <a:gd name="T4" fmla="*/ 2147483647 w 223"/>
                <a:gd name="T5" fmla="*/ 2147483647 h 215"/>
                <a:gd name="T6" fmla="*/ 2147483647 w 223"/>
                <a:gd name="T7" fmla="*/ 2147483647 h 215"/>
                <a:gd name="T8" fmla="*/ 2147483647 w 223"/>
                <a:gd name="T9" fmla="*/ 2147483647 h 215"/>
                <a:gd name="T10" fmla="*/ 2147483647 w 223"/>
                <a:gd name="T11" fmla="*/ 0 h 215"/>
                <a:gd name="T12" fmla="*/ 2147483647 w 223"/>
                <a:gd name="T13" fmla="*/ 2147483647 h 215"/>
                <a:gd name="T14" fmla="*/ 2147483647 w 223"/>
                <a:gd name="T15" fmla="*/ 2147483647 h 215"/>
                <a:gd name="T16" fmla="*/ 2147483647 w 223"/>
                <a:gd name="T17" fmla="*/ 2147483647 h 215"/>
                <a:gd name="T18" fmla="*/ 2147483647 w 223"/>
                <a:gd name="T19" fmla="*/ 2147483647 h 215"/>
                <a:gd name="T20" fmla="*/ 2147483647 w 223"/>
                <a:gd name="T21" fmla="*/ 2147483647 h 215"/>
                <a:gd name="T22" fmla="*/ 2147483647 w 223"/>
                <a:gd name="T23" fmla="*/ 2147483647 h 215"/>
                <a:gd name="T24" fmla="*/ 2147483647 w 223"/>
                <a:gd name="T25" fmla="*/ 2147483647 h 215"/>
                <a:gd name="T26" fmla="*/ 2147483647 w 223"/>
                <a:gd name="T27" fmla="*/ 2147483647 h 215"/>
                <a:gd name="T28" fmla="*/ 2147483647 w 223"/>
                <a:gd name="T29" fmla="*/ 2147483647 h 215"/>
                <a:gd name="T30" fmla="*/ 2147483647 w 223"/>
                <a:gd name="T31" fmla="*/ 2147483647 h 215"/>
                <a:gd name="T32" fmla="*/ 2147483647 w 223"/>
                <a:gd name="T33" fmla="*/ 2147483647 h 215"/>
                <a:gd name="T34" fmla="*/ 0 w 223"/>
                <a:gd name="T35" fmla="*/ 2147483647 h 2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3" h="215">
                  <a:moveTo>
                    <a:pt x="0" y="151"/>
                  </a:moveTo>
                  <a:lnTo>
                    <a:pt x="16" y="135"/>
                  </a:lnTo>
                  <a:lnTo>
                    <a:pt x="16" y="112"/>
                  </a:lnTo>
                  <a:lnTo>
                    <a:pt x="40" y="80"/>
                  </a:lnTo>
                  <a:lnTo>
                    <a:pt x="48" y="16"/>
                  </a:lnTo>
                  <a:lnTo>
                    <a:pt x="80" y="0"/>
                  </a:lnTo>
                  <a:lnTo>
                    <a:pt x="96" y="40"/>
                  </a:lnTo>
                  <a:lnTo>
                    <a:pt x="144" y="80"/>
                  </a:lnTo>
                  <a:lnTo>
                    <a:pt x="128" y="104"/>
                  </a:lnTo>
                  <a:lnTo>
                    <a:pt x="144" y="104"/>
                  </a:lnTo>
                  <a:lnTo>
                    <a:pt x="160" y="135"/>
                  </a:lnTo>
                  <a:lnTo>
                    <a:pt x="223" y="143"/>
                  </a:lnTo>
                  <a:lnTo>
                    <a:pt x="168" y="191"/>
                  </a:lnTo>
                  <a:lnTo>
                    <a:pt x="128" y="207"/>
                  </a:lnTo>
                  <a:lnTo>
                    <a:pt x="88" y="215"/>
                  </a:lnTo>
                  <a:lnTo>
                    <a:pt x="40" y="199"/>
                  </a:lnTo>
                  <a:lnTo>
                    <a:pt x="24" y="167"/>
                  </a:lnTo>
                  <a:lnTo>
                    <a:pt x="0" y="15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6" name="Freeform 120"/>
            <p:cNvSpPr>
              <a:spLocks noChangeAspect="1"/>
            </p:cNvSpPr>
            <p:nvPr/>
          </p:nvSpPr>
          <p:spPr bwMode="auto">
            <a:xfrm>
              <a:off x="866" y="2391"/>
              <a:ext cx="258" cy="312"/>
            </a:xfrm>
            <a:custGeom>
              <a:avLst/>
              <a:gdLst>
                <a:gd name="T0" fmla="*/ 0 w 223"/>
                <a:gd name="T1" fmla="*/ 2147483647 h 215"/>
                <a:gd name="T2" fmla="*/ 2147483647 w 223"/>
                <a:gd name="T3" fmla="*/ 2147483647 h 215"/>
                <a:gd name="T4" fmla="*/ 2147483647 w 223"/>
                <a:gd name="T5" fmla="*/ 2147483647 h 215"/>
                <a:gd name="T6" fmla="*/ 2147483647 w 223"/>
                <a:gd name="T7" fmla="*/ 2147483647 h 215"/>
                <a:gd name="T8" fmla="*/ 2147483647 w 223"/>
                <a:gd name="T9" fmla="*/ 2147483647 h 215"/>
                <a:gd name="T10" fmla="*/ 2147483647 w 223"/>
                <a:gd name="T11" fmla="*/ 0 h 215"/>
                <a:gd name="T12" fmla="*/ 2147483647 w 223"/>
                <a:gd name="T13" fmla="*/ 2147483647 h 215"/>
                <a:gd name="T14" fmla="*/ 2147483647 w 223"/>
                <a:gd name="T15" fmla="*/ 2147483647 h 215"/>
                <a:gd name="T16" fmla="*/ 2147483647 w 223"/>
                <a:gd name="T17" fmla="*/ 2147483647 h 215"/>
                <a:gd name="T18" fmla="*/ 2147483647 w 223"/>
                <a:gd name="T19" fmla="*/ 2147483647 h 215"/>
                <a:gd name="T20" fmla="*/ 2147483647 w 223"/>
                <a:gd name="T21" fmla="*/ 2147483647 h 215"/>
                <a:gd name="T22" fmla="*/ 2147483647 w 223"/>
                <a:gd name="T23" fmla="*/ 2147483647 h 215"/>
                <a:gd name="T24" fmla="*/ 2147483647 w 223"/>
                <a:gd name="T25" fmla="*/ 2147483647 h 215"/>
                <a:gd name="T26" fmla="*/ 2147483647 w 223"/>
                <a:gd name="T27" fmla="*/ 2147483647 h 215"/>
                <a:gd name="T28" fmla="*/ 2147483647 w 223"/>
                <a:gd name="T29" fmla="*/ 2147483647 h 215"/>
                <a:gd name="T30" fmla="*/ 2147483647 w 223"/>
                <a:gd name="T31" fmla="*/ 2147483647 h 215"/>
                <a:gd name="T32" fmla="*/ 2147483647 w 223"/>
                <a:gd name="T33" fmla="*/ 2147483647 h 215"/>
                <a:gd name="T34" fmla="*/ 0 w 223"/>
                <a:gd name="T35" fmla="*/ 2147483647 h 2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3" h="215">
                  <a:moveTo>
                    <a:pt x="0" y="151"/>
                  </a:moveTo>
                  <a:lnTo>
                    <a:pt x="16" y="135"/>
                  </a:lnTo>
                  <a:lnTo>
                    <a:pt x="16" y="112"/>
                  </a:lnTo>
                  <a:lnTo>
                    <a:pt x="40" y="80"/>
                  </a:lnTo>
                  <a:lnTo>
                    <a:pt x="48" y="16"/>
                  </a:lnTo>
                  <a:lnTo>
                    <a:pt x="80" y="0"/>
                  </a:lnTo>
                  <a:lnTo>
                    <a:pt x="96" y="40"/>
                  </a:lnTo>
                  <a:lnTo>
                    <a:pt x="144" y="80"/>
                  </a:lnTo>
                  <a:lnTo>
                    <a:pt x="128" y="104"/>
                  </a:lnTo>
                  <a:lnTo>
                    <a:pt x="144" y="104"/>
                  </a:lnTo>
                  <a:lnTo>
                    <a:pt x="160" y="135"/>
                  </a:lnTo>
                  <a:lnTo>
                    <a:pt x="223" y="143"/>
                  </a:lnTo>
                  <a:lnTo>
                    <a:pt x="168" y="191"/>
                  </a:lnTo>
                  <a:lnTo>
                    <a:pt x="128" y="207"/>
                  </a:lnTo>
                  <a:lnTo>
                    <a:pt x="88" y="215"/>
                  </a:lnTo>
                  <a:lnTo>
                    <a:pt x="40" y="199"/>
                  </a:lnTo>
                  <a:lnTo>
                    <a:pt x="24" y="167"/>
                  </a:lnTo>
                  <a:lnTo>
                    <a:pt x="0" y="15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7" name="Freeform 121"/>
            <p:cNvSpPr>
              <a:spLocks noChangeAspect="1"/>
            </p:cNvSpPr>
            <p:nvPr/>
          </p:nvSpPr>
          <p:spPr bwMode="auto">
            <a:xfrm>
              <a:off x="884" y="2680"/>
              <a:ext cx="130" cy="209"/>
            </a:xfrm>
            <a:custGeom>
              <a:avLst/>
              <a:gdLst>
                <a:gd name="T0" fmla="*/ 0 w 112"/>
                <a:gd name="T1" fmla="*/ 2147483647 h 144"/>
                <a:gd name="T2" fmla="*/ 2147483647 w 112"/>
                <a:gd name="T3" fmla="*/ 2147483647 h 144"/>
                <a:gd name="T4" fmla="*/ 0 w 112"/>
                <a:gd name="T5" fmla="*/ 2147483647 h 144"/>
                <a:gd name="T6" fmla="*/ 2147483647 w 112"/>
                <a:gd name="T7" fmla="*/ 2147483647 h 144"/>
                <a:gd name="T8" fmla="*/ 0 w 112"/>
                <a:gd name="T9" fmla="*/ 2147483647 h 144"/>
                <a:gd name="T10" fmla="*/ 2147483647 w 112"/>
                <a:gd name="T11" fmla="*/ 2147483647 h 144"/>
                <a:gd name="T12" fmla="*/ 2147483647 w 112"/>
                <a:gd name="T13" fmla="*/ 2147483647 h 144"/>
                <a:gd name="T14" fmla="*/ 2147483647 w 112"/>
                <a:gd name="T15" fmla="*/ 2147483647 h 144"/>
                <a:gd name="T16" fmla="*/ 2147483647 w 112"/>
                <a:gd name="T17" fmla="*/ 2147483647 h 144"/>
                <a:gd name="T18" fmla="*/ 2147483647 w 112"/>
                <a:gd name="T19" fmla="*/ 2147483647 h 144"/>
                <a:gd name="T20" fmla="*/ 2147483647 w 112"/>
                <a:gd name="T21" fmla="*/ 2147483647 h 144"/>
                <a:gd name="T22" fmla="*/ 2147483647 w 112"/>
                <a:gd name="T23" fmla="*/ 0 h 144"/>
                <a:gd name="T24" fmla="*/ 0 w 112"/>
                <a:gd name="T25" fmla="*/ 2147483647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44">
                  <a:moveTo>
                    <a:pt x="0" y="8"/>
                  </a:moveTo>
                  <a:lnTo>
                    <a:pt x="8" y="40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0" y="144"/>
                  </a:lnTo>
                  <a:lnTo>
                    <a:pt x="104" y="96"/>
                  </a:lnTo>
                  <a:lnTo>
                    <a:pt x="96" y="80"/>
                  </a:lnTo>
                  <a:lnTo>
                    <a:pt x="96" y="24"/>
                  </a:lnTo>
                  <a:lnTo>
                    <a:pt x="112" y="8"/>
                  </a:lnTo>
                  <a:lnTo>
                    <a:pt x="72" y="16"/>
                  </a:lnTo>
                  <a:lnTo>
                    <a:pt x="2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8" name="Freeform 122"/>
            <p:cNvSpPr>
              <a:spLocks noChangeAspect="1"/>
            </p:cNvSpPr>
            <p:nvPr/>
          </p:nvSpPr>
          <p:spPr bwMode="auto">
            <a:xfrm>
              <a:off x="884" y="2680"/>
              <a:ext cx="130" cy="209"/>
            </a:xfrm>
            <a:custGeom>
              <a:avLst/>
              <a:gdLst>
                <a:gd name="T0" fmla="*/ 0 w 112"/>
                <a:gd name="T1" fmla="*/ 2147483647 h 144"/>
                <a:gd name="T2" fmla="*/ 2147483647 w 112"/>
                <a:gd name="T3" fmla="*/ 2147483647 h 144"/>
                <a:gd name="T4" fmla="*/ 0 w 112"/>
                <a:gd name="T5" fmla="*/ 2147483647 h 144"/>
                <a:gd name="T6" fmla="*/ 2147483647 w 112"/>
                <a:gd name="T7" fmla="*/ 2147483647 h 144"/>
                <a:gd name="T8" fmla="*/ 0 w 112"/>
                <a:gd name="T9" fmla="*/ 2147483647 h 144"/>
                <a:gd name="T10" fmla="*/ 2147483647 w 112"/>
                <a:gd name="T11" fmla="*/ 2147483647 h 144"/>
                <a:gd name="T12" fmla="*/ 2147483647 w 112"/>
                <a:gd name="T13" fmla="*/ 2147483647 h 144"/>
                <a:gd name="T14" fmla="*/ 2147483647 w 112"/>
                <a:gd name="T15" fmla="*/ 2147483647 h 144"/>
                <a:gd name="T16" fmla="*/ 2147483647 w 112"/>
                <a:gd name="T17" fmla="*/ 2147483647 h 144"/>
                <a:gd name="T18" fmla="*/ 2147483647 w 112"/>
                <a:gd name="T19" fmla="*/ 2147483647 h 144"/>
                <a:gd name="T20" fmla="*/ 2147483647 w 112"/>
                <a:gd name="T21" fmla="*/ 2147483647 h 144"/>
                <a:gd name="T22" fmla="*/ 2147483647 w 112"/>
                <a:gd name="T23" fmla="*/ 0 h 144"/>
                <a:gd name="T24" fmla="*/ 0 w 112"/>
                <a:gd name="T25" fmla="*/ 2147483647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44">
                  <a:moveTo>
                    <a:pt x="0" y="8"/>
                  </a:moveTo>
                  <a:lnTo>
                    <a:pt x="8" y="40"/>
                  </a:lnTo>
                  <a:lnTo>
                    <a:pt x="0" y="64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80" y="144"/>
                  </a:lnTo>
                  <a:lnTo>
                    <a:pt x="104" y="96"/>
                  </a:lnTo>
                  <a:lnTo>
                    <a:pt x="96" y="80"/>
                  </a:lnTo>
                  <a:lnTo>
                    <a:pt x="96" y="24"/>
                  </a:lnTo>
                  <a:lnTo>
                    <a:pt x="112" y="8"/>
                  </a:lnTo>
                  <a:lnTo>
                    <a:pt x="72" y="16"/>
                  </a:lnTo>
                  <a:lnTo>
                    <a:pt x="24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199" name="Freeform 123"/>
            <p:cNvSpPr>
              <a:spLocks noChangeAspect="1"/>
            </p:cNvSpPr>
            <p:nvPr/>
          </p:nvSpPr>
          <p:spPr bwMode="auto">
            <a:xfrm>
              <a:off x="1033" y="3050"/>
              <a:ext cx="119" cy="302"/>
            </a:xfrm>
            <a:custGeom>
              <a:avLst/>
              <a:gdLst>
                <a:gd name="T0" fmla="*/ 0 w 103"/>
                <a:gd name="T1" fmla="*/ 2147483647 h 208"/>
                <a:gd name="T2" fmla="*/ 2147483647 w 103"/>
                <a:gd name="T3" fmla="*/ 2147483647 h 208"/>
                <a:gd name="T4" fmla="*/ 2147483647 w 103"/>
                <a:gd name="T5" fmla="*/ 2147483647 h 208"/>
                <a:gd name="T6" fmla="*/ 2147483647 w 103"/>
                <a:gd name="T7" fmla="*/ 2147483647 h 208"/>
                <a:gd name="T8" fmla="*/ 2147483647 w 103"/>
                <a:gd name="T9" fmla="*/ 2147483647 h 208"/>
                <a:gd name="T10" fmla="*/ 2147483647 w 103"/>
                <a:gd name="T11" fmla="*/ 2147483647 h 208"/>
                <a:gd name="T12" fmla="*/ 2147483647 w 103"/>
                <a:gd name="T13" fmla="*/ 0 h 208"/>
                <a:gd name="T14" fmla="*/ 2147483647 w 103"/>
                <a:gd name="T15" fmla="*/ 2147483647 h 208"/>
                <a:gd name="T16" fmla="*/ 2147483647 w 103"/>
                <a:gd name="T17" fmla="*/ 2147483647 h 208"/>
                <a:gd name="T18" fmla="*/ 2147483647 w 103"/>
                <a:gd name="T19" fmla="*/ 2147483647 h 208"/>
                <a:gd name="T20" fmla="*/ 2147483647 w 103"/>
                <a:gd name="T21" fmla="*/ 2147483647 h 208"/>
                <a:gd name="T22" fmla="*/ 2147483647 w 103"/>
                <a:gd name="T23" fmla="*/ 2147483647 h 208"/>
                <a:gd name="T24" fmla="*/ 2147483647 w 103"/>
                <a:gd name="T25" fmla="*/ 2147483647 h 208"/>
                <a:gd name="T26" fmla="*/ 0 w 103"/>
                <a:gd name="T27" fmla="*/ 2147483647 h 2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208">
                  <a:moveTo>
                    <a:pt x="0" y="144"/>
                  </a:moveTo>
                  <a:lnTo>
                    <a:pt x="8" y="192"/>
                  </a:lnTo>
                  <a:lnTo>
                    <a:pt x="24" y="208"/>
                  </a:lnTo>
                  <a:lnTo>
                    <a:pt x="56" y="192"/>
                  </a:lnTo>
                  <a:lnTo>
                    <a:pt x="95" y="48"/>
                  </a:lnTo>
                  <a:lnTo>
                    <a:pt x="103" y="48"/>
                  </a:lnTo>
                  <a:lnTo>
                    <a:pt x="87" y="0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40" y="56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16" y="1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0" name="Freeform 124"/>
            <p:cNvSpPr>
              <a:spLocks noChangeAspect="1"/>
            </p:cNvSpPr>
            <p:nvPr/>
          </p:nvSpPr>
          <p:spPr bwMode="auto">
            <a:xfrm>
              <a:off x="1033" y="3050"/>
              <a:ext cx="119" cy="302"/>
            </a:xfrm>
            <a:custGeom>
              <a:avLst/>
              <a:gdLst>
                <a:gd name="T0" fmla="*/ 0 w 103"/>
                <a:gd name="T1" fmla="*/ 2147483647 h 208"/>
                <a:gd name="T2" fmla="*/ 2147483647 w 103"/>
                <a:gd name="T3" fmla="*/ 2147483647 h 208"/>
                <a:gd name="T4" fmla="*/ 2147483647 w 103"/>
                <a:gd name="T5" fmla="*/ 2147483647 h 208"/>
                <a:gd name="T6" fmla="*/ 2147483647 w 103"/>
                <a:gd name="T7" fmla="*/ 2147483647 h 208"/>
                <a:gd name="T8" fmla="*/ 2147483647 w 103"/>
                <a:gd name="T9" fmla="*/ 2147483647 h 208"/>
                <a:gd name="T10" fmla="*/ 2147483647 w 103"/>
                <a:gd name="T11" fmla="*/ 2147483647 h 208"/>
                <a:gd name="T12" fmla="*/ 2147483647 w 103"/>
                <a:gd name="T13" fmla="*/ 0 h 208"/>
                <a:gd name="T14" fmla="*/ 2147483647 w 103"/>
                <a:gd name="T15" fmla="*/ 2147483647 h 208"/>
                <a:gd name="T16" fmla="*/ 2147483647 w 103"/>
                <a:gd name="T17" fmla="*/ 2147483647 h 208"/>
                <a:gd name="T18" fmla="*/ 2147483647 w 103"/>
                <a:gd name="T19" fmla="*/ 2147483647 h 208"/>
                <a:gd name="T20" fmla="*/ 2147483647 w 103"/>
                <a:gd name="T21" fmla="*/ 2147483647 h 208"/>
                <a:gd name="T22" fmla="*/ 2147483647 w 103"/>
                <a:gd name="T23" fmla="*/ 2147483647 h 208"/>
                <a:gd name="T24" fmla="*/ 2147483647 w 103"/>
                <a:gd name="T25" fmla="*/ 2147483647 h 208"/>
                <a:gd name="T26" fmla="*/ 0 w 103"/>
                <a:gd name="T27" fmla="*/ 2147483647 h 20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3" h="208">
                  <a:moveTo>
                    <a:pt x="0" y="144"/>
                  </a:moveTo>
                  <a:lnTo>
                    <a:pt x="8" y="192"/>
                  </a:lnTo>
                  <a:lnTo>
                    <a:pt x="24" y="208"/>
                  </a:lnTo>
                  <a:lnTo>
                    <a:pt x="56" y="192"/>
                  </a:lnTo>
                  <a:lnTo>
                    <a:pt x="95" y="48"/>
                  </a:lnTo>
                  <a:lnTo>
                    <a:pt x="103" y="48"/>
                  </a:lnTo>
                  <a:lnTo>
                    <a:pt x="87" y="0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40" y="56"/>
                  </a:lnTo>
                  <a:lnTo>
                    <a:pt x="16" y="64"/>
                  </a:lnTo>
                  <a:lnTo>
                    <a:pt x="8" y="80"/>
                  </a:lnTo>
                  <a:lnTo>
                    <a:pt x="16" y="120"/>
                  </a:lnTo>
                  <a:lnTo>
                    <a:pt x="0" y="14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1" name="Freeform 125"/>
            <p:cNvSpPr>
              <a:spLocks noChangeAspect="1"/>
            </p:cNvSpPr>
            <p:nvPr/>
          </p:nvSpPr>
          <p:spPr bwMode="auto">
            <a:xfrm>
              <a:off x="996" y="2519"/>
              <a:ext cx="175" cy="301"/>
            </a:xfrm>
            <a:custGeom>
              <a:avLst/>
              <a:gdLst>
                <a:gd name="T0" fmla="*/ 0 w 151"/>
                <a:gd name="T1" fmla="*/ 2147483647 h 207"/>
                <a:gd name="T2" fmla="*/ 0 w 151"/>
                <a:gd name="T3" fmla="*/ 2147483647 h 207"/>
                <a:gd name="T4" fmla="*/ 2147483647 w 151"/>
                <a:gd name="T5" fmla="*/ 2147483647 h 207"/>
                <a:gd name="T6" fmla="*/ 2147483647 w 151"/>
                <a:gd name="T7" fmla="*/ 2147483647 h 207"/>
                <a:gd name="T8" fmla="*/ 2147483647 w 151"/>
                <a:gd name="T9" fmla="*/ 2147483647 h 207"/>
                <a:gd name="T10" fmla="*/ 2147483647 w 151"/>
                <a:gd name="T11" fmla="*/ 2147483647 h 207"/>
                <a:gd name="T12" fmla="*/ 2147483647 w 151"/>
                <a:gd name="T13" fmla="*/ 2147483647 h 207"/>
                <a:gd name="T14" fmla="*/ 2147483647 w 151"/>
                <a:gd name="T15" fmla="*/ 2147483647 h 207"/>
                <a:gd name="T16" fmla="*/ 2147483647 w 151"/>
                <a:gd name="T17" fmla="*/ 2147483647 h 207"/>
                <a:gd name="T18" fmla="*/ 2147483647 w 151"/>
                <a:gd name="T19" fmla="*/ 0 h 207"/>
                <a:gd name="T20" fmla="*/ 2147483647 w 151"/>
                <a:gd name="T21" fmla="*/ 2147483647 h 207"/>
                <a:gd name="T22" fmla="*/ 2147483647 w 151"/>
                <a:gd name="T23" fmla="*/ 2147483647 h 207"/>
                <a:gd name="T24" fmla="*/ 2147483647 w 151"/>
                <a:gd name="T25" fmla="*/ 2147483647 h 207"/>
                <a:gd name="T26" fmla="*/ 0 w 151"/>
                <a:gd name="T27" fmla="*/ 2147483647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1" h="207">
                  <a:moveTo>
                    <a:pt x="0" y="191"/>
                  </a:moveTo>
                  <a:lnTo>
                    <a:pt x="0" y="135"/>
                  </a:lnTo>
                  <a:lnTo>
                    <a:pt x="16" y="119"/>
                  </a:lnTo>
                  <a:lnTo>
                    <a:pt x="56" y="103"/>
                  </a:lnTo>
                  <a:lnTo>
                    <a:pt x="111" y="55"/>
                  </a:lnTo>
                  <a:lnTo>
                    <a:pt x="48" y="47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56" y="32"/>
                  </a:lnTo>
                  <a:lnTo>
                    <a:pt x="143" y="0"/>
                  </a:lnTo>
                  <a:lnTo>
                    <a:pt x="151" y="32"/>
                  </a:lnTo>
                  <a:lnTo>
                    <a:pt x="96" y="119"/>
                  </a:lnTo>
                  <a:lnTo>
                    <a:pt x="8" y="207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2" name="Freeform 126"/>
            <p:cNvSpPr>
              <a:spLocks noChangeAspect="1"/>
            </p:cNvSpPr>
            <p:nvPr/>
          </p:nvSpPr>
          <p:spPr bwMode="auto">
            <a:xfrm>
              <a:off x="996" y="2519"/>
              <a:ext cx="175" cy="301"/>
            </a:xfrm>
            <a:custGeom>
              <a:avLst/>
              <a:gdLst>
                <a:gd name="T0" fmla="*/ 0 w 151"/>
                <a:gd name="T1" fmla="*/ 2147483647 h 207"/>
                <a:gd name="T2" fmla="*/ 0 w 151"/>
                <a:gd name="T3" fmla="*/ 2147483647 h 207"/>
                <a:gd name="T4" fmla="*/ 2147483647 w 151"/>
                <a:gd name="T5" fmla="*/ 2147483647 h 207"/>
                <a:gd name="T6" fmla="*/ 2147483647 w 151"/>
                <a:gd name="T7" fmla="*/ 2147483647 h 207"/>
                <a:gd name="T8" fmla="*/ 2147483647 w 151"/>
                <a:gd name="T9" fmla="*/ 2147483647 h 207"/>
                <a:gd name="T10" fmla="*/ 2147483647 w 151"/>
                <a:gd name="T11" fmla="*/ 2147483647 h 207"/>
                <a:gd name="T12" fmla="*/ 2147483647 w 151"/>
                <a:gd name="T13" fmla="*/ 2147483647 h 207"/>
                <a:gd name="T14" fmla="*/ 2147483647 w 151"/>
                <a:gd name="T15" fmla="*/ 2147483647 h 207"/>
                <a:gd name="T16" fmla="*/ 2147483647 w 151"/>
                <a:gd name="T17" fmla="*/ 2147483647 h 207"/>
                <a:gd name="T18" fmla="*/ 2147483647 w 151"/>
                <a:gd name="T19" fmla="*/ 0 h 207"/>
                <a:gd name="T20" fmla="*/ 2147483647 w 151"/>
                <a:gd name="T21" fmla="*/ 2147483647 h 207"/>
                <a:gd name="T22" fmla="*/ 2147483647 w 151"/>
                <a:gd name="T23" fmla="*/ 2147483647 h 207"/>
                <a:gd name="T24" fmla="*/ 2147483647 w 151"/>
                <a:gd name="T25" fmla="*/ 2147483647 h 207"/>
                <a:gd name="T26" fmla="*/ 0 w 151"/>
                <a:gd name="T27" fmla="*/ 2147483647 h 20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1" h="207">
                  <a:moveTo>
                    <a:pt x="0" y="191"/>
                  </a:moveTo>
                  <a:lnTo>
                    <a:pt x="0" y="135"/>
                  </a:lnTo>
                  <a:lnTo>
                    <a:pt x="16" y="119"/>
                  </a:lnTo>
                  <a:lnTo>
                    <a:pt x="56" y="103"/>
                  </a:lnTo>
                  <a:lnTo>
                    <a:pt x="111" y="55"/>
                  </a:lnTo>
                  <a:lnTo>
                    <a:pt x="48" y="47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56" y="32"/>
                  </a:lnTo>
                  <a:lnTo>
                    <a:pt x="143" y="0"/>
                  </a:lnTo>
                  <a:lnTo>
                    <a:pt x="151" y="32"/>
                  </a:lnTo>
                  <a:lnTo>
                    <a:pt x="96" y="119"/>
                  </a:lnTo>
                  <a:lnTo>
                    <a:pt x="8" y="207"/>
                  </a:lnTo>
                  <a:lnTo>
                    <a:pt x="0" y="19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3" name="Freeform 127"/>
            <p:cNvSpPr>
              <a:spLocks noChangeAspect="1"/>
            </p:cNvSpPr>
            <p:nvPr/>
          </p:nvSpPr>
          <p:spPr bwMode="auto">
            <a:xfrm>
              <a:off x="162" y="1940"/>
              <a:ext cx="342" cy="416"/>
            </a:xfrm>
            <a:custGeom>
              <a:avLst/>
              <a:gdLst>
                <a:gd name="T0" fmla="*/ 0 w 295"/>
                <a:gd name="T1" fmla="*/ 2147483647 h 287"/>
                <a:gd name="T2" fmla="*/ 2147483647 w 295"/>
                <a:gd name="T3" fmla="*/ 2147483647 h 287"/>
                <a:gd name="T4" fmla="*/ 2147483647 w 295"/>
                <a:gd name="T5" fmla="*/ 2147483647 h 287"/>
                <a:gd name="T6" fmla="*/ 2147483647 w 295"/>
                <a:gd name="T7" fmla="*/ 2147483647 h 287"/>
                <a:gd name="T8" fmla="*/ 2147483647 w 295"/>
                <a:gd name="T9" fmla="*/ 2147483647 h 287"/>
                <a:gd name="T10" fmla="*/ 2147483647 w 295"/>
                <a:gd name="T11" fmla="*/ 2147483647 h 287"/>
                <a:gd name="T12" fmla="*/ 2147483647 w 295"/>
                <a:gd name="T13" fmla="*/ 2147483647 h 287"/>
                <a:gd name="T14" fmla="*/ 2147483647 w 295"/>
                <a:gd name="T15" fmla="*/ 2147483647 h 287"/>
                <a:gd name="T16" fmla="*/ 2147483647 w 295"/>
                <a:gd name="T17" fmla="*/ 2147483647 h 287"/>
                <a:gd name="T18" fmla="*/ 2147483647 w 295"/>
                <a:gd name="T19" fmla="*/ 2147483647 h 287"/>
                <a:gd name="T20" fmla="*/ 2147483647 w 295"/>
                <a:gd name="T21" fmla="*/ 2147483647 h 287"/>
                <a:gd name="T22" fmla="*/ 2147483647 w 295"/>
                <a:gd name="T23" fmla="*/ 2147483647 h 287"/>
                <a:gd name="T24" fmla="*/ 2147483647 w 295"/>
                <a:gd name="T25" fmla="*/ 2147483647 h 287"/>
                <a:gd name="T26" fmla="*/ 2147483647 w 295"/>
                <a:gd name="T27" fmla="*/ 0 h 287"/>
                <a:gd name="T28" fmla="*/ 2147483647 w 295"/>
                <a:gd name="T29" fmla="*/ 2147483647 h 287"/>
                <a:gd name="T30" fmla="*/ 2147483647 w 295"/>
                <a:gd name="T31" fmla="*/ 2147483647 h 287"/>
                <a:gd name="T32" fmla="*/ 2147483647 w 295"/>
                <a:gd name="T33" fmla="*/ 2147483647 h 287"/>
                <a:gd name="T34" fmla="*/ 2147483647 w 295"/>
                <a:gd name="T35" fmla="*/ 2147483647 h 287"/>
                <a:gd name="T36" fmla="*/ 2147483647 w 295"/>
                <a:gd name="T37" fmla="*/ 2147483647 h 287"/>
                <a:gd name="T38" fmla="*/ 2147483647 w 295"/>
                <a:gd name="T39" fmla="*/ 2147483647 h 287"/>
                <a:gd name="T40" fmla="*/ 2147483647 w 295"/>
                <a:gd name="T41" fmla="*/ 2147483647 h 287"/>
                <a:gd name="T42" fmla="*/ 0 w 295"/>
                <a:gd name="T43" fmla="*/ 2147483647 h 2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5" h="287">
                  <a:moveTo>
                    <a:pt x="0" y="159"/>
                  </a:moveTo>
                  <a:lnTo>
                    <a:pt x="8" y="159"/>
                  </a:lnTo>
                  <a:lnTo>
                    <a:pt x="56" y="199"/>
                  </a:lnTo>
                  <a:lnTo>
                    <a:pt x="176" y="271"/>
                  </a:lnTo>
                  <a:lnTo>
                    <a:pt x="176" y="287"/>
                  </a:lnTo>
                  <a:lnTo>
                    <a:pt x="184" y="287"/>
                  </a:lnTo>
                  <a:lnTo>
                    <a:pt x="207" y="279"/>
                  </a:lnTo>
                  <a:lnTo>
                    <a:pt x="295" y="215"/>
                  </a:lnTo>
                  <a:lnTo>
                    <a:pt x="263" y="175"/>
                  </a:lnTo>
                  <a:lnTo>
                    <a:pt x="263" y="112"/>
                  </a:lnTo>
                  <a:lnTo>
                    <a:pt x="263" y="80"/>
                  </a:lnTo>
                  <a:lnTo>
                    <a:pt x="239" y="48"/>
                  </a:lnTo>
                  <a:lnTo>
                    <a:pt x="247" y="48"/>
                  </a:lnTo>
                  <a:lnTo>
                    <a:pt x="255" y="0"/>
                  </a:lnTo>
                  <a:lnTo>
                    <a:pt x="152" y="8"/>
                  </a:lnTo>
                  <a:lnTo>
                    <a:pt x="104" y="32"/>
                  </a:lnTo>
                  <a:lnTo>
                    <a:pt x="112" y="80"/>
                  </a:lnTo>
                  <a:lnTo>
                    <a:pt x="88" y="80"/>
                  </a:lnTo>
                  <a:lnTo>
                    <a:pt x="80" y="88"/>
                  </a:lnTo>
                  <a:lnTo>
                    <a:pt x="80" y="104"/>
                  </a:lnTo>
                  <a:lnTo>
                    <a:pt x="8" y="127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4" name="Freeform 128"/>
            <p:cNvSpPr>
              <a:spLocks noChangeAspect="1"/>
            </p:cNvSpPr>
            <p:nvPr/>
          </p:nvSpPr>
          <p:spPr bwMode="auto">
            <a:xfrm>
              <a:off x="162" y="1940"/>
              <a:ext cx="342" cy="416"/>
            </a:xfrm>
            <a:custGeom>
              <a:avLst/>
              <a:gdLst>
                <a:gd name="T0" fmla="*/ 0 w 295"/>
                <a:gd name="T1" fmla="*/ 2147483647 h 287"/>
                <a:gd name="T2" fmla="*/ 2147483647 w 295"/>
                <a:gd name="T3" fmla="*/ 2147483647 h 287"/>
                <a:gd name="T4" fmla="*/ 2147483647 w 295"/>
                <a:gd name="T5" fmla="*/ 2147483647 h 287"/>
                <a:gd name="T6" fmla="*/ 2147483647 w 295"/>
                <a:gd name="T7" fmla="*/ 2147483647 h 287"/>
                <a:gd name="T8" fmla="*/ 2147483647 w 295"/>
                <a:gd name="T9" fmla="*/ 2147483647 h 287"/>
                <a:gd name="T10" fmla="*/ 2147483647 w 295"/>
                <a:gd name="T11" fmla="*/ 2147483647 h 287"/>
                <a:gd name="T12" fmla="*/ 2147483647 w 295"/>
                <a:gd name="T13" fmla="*/ 2147483647 h 287"/>
                <a:gd name="T14" fmla="*/ 2147483647 w 295"/>
                <a:gd name="T15" fmla="*/ 2147483647 h 287"/>
                <a:gd name="T16" fmla="*/ 2147483647 w 295"/>
                <a:gd name="T17" fmla="*/ 2147483647 h 287"/>
                <a:gd name="T18" fmla="*/ 2147483647 w 295"/>
                <a:gd name="T19" fmla="*/ 2147483647 h 287"/>
                <a:gd name="T20" fmla="*/ 2147483647 w 295"/>
                <a:gd name="T21" fmla="*/ 2147483647 h 287"/>
                <a:gd name="T22" fmla="*/ 2147483647 w 295"/>
                <a:gd name="T23" fmla="*/ 2147483647 h 287"/>
                <a:gd name="T24" fmla="*/ 2147483647 w 295"/>
                <a:gd name="T25" fmla="*/ 2147483647 h 287"/>
                <a:gd name="T26" fmla="*/ 2147483647 w 295"/>
                <a:gd name="T27" fmla="*/ 0 h 287"/>
                <a:gd name="T28" fmla="*/ 2147483647 w 295"/>
                <a:gd name="T29" fmla="*/ 2147483647 h 287"/>
                <a:gd name="T30" fmla="*/ 2147483647 w 295"/>
                <a:gd name="T31" fmla="*/ 2147483647 h 287"/>
                <a:gd name="T32" fmla="*/ 2147483647 w 295"/>
                <a:gd name="T33" fmla="*/ 2147483647 h 287"/>
                <a:gd name="T34" fmla="*/ 2147483647 w 295"/>
                <a:gd name="T35" fmla="*/ 2147483647 h 287"/>
                <a:gd name="T36" fmla="*/ 2147483647 w 295"/>
                <a:gd name="T37" fmla="*/ 2147483647 h 287"/>
                <a:gd name="T38" fmla="*/ 2147483647 w 295"/>
                <a:gd name="T39" fmla="*/ 2147483647 h 287"/>
                <a:gd name="T40" fmla="*/ 2147483647 w 295"/>
                <a:gd name="T41" fmla="*/ 2147483647 h 287"/>
                <a:gd name="T42" fmla="*/ 0 w 295"/>
                <a:gd name="T43" fmla="*/ 2147483647 h 2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95" h="287">
                  <a:moveTo>
                    <a:pt x="0" y="159"/>
                  </a:moveTo>
                  <a:lnTo>
                    <a:pt x="8" y="159"/>
                  </a:lnTo>
                  <a:lnTo>
                    <a:pt x="56" y="199"/>
                  </a:lnTo>
                  <a:lnTo>
                    <a:pt x="176" y="271"/>
                  </a:lnTo>
                  <a:lnTo>
                    <a:pt x="176" y="287"/>
                  </a:lnTo>
                  <a:lnTo>
                    <a:pt x="184" y="287"/>
                  </a:lnTo>
                  <a:lnTo>
                    <a:pt x="207" y="279"/>
                  </a:lnTo>
                  <a:lnTo>
                    <a:pt x="295" y="215"/>
                  </a:lnTo>
                  <a:lnTo>
                    <a:pt x="263" y="175"/>
                  </a:lnTo>
                  <a:lnTo>
                    <a:pt x="263" y="112"/>
                  </a:lnTo>
                  <a:lnTo>
                    <a:pt x="263" y="80"/>
                  </a:lnTo>
                  <a:lnTo>
                    <a:pt x="239" y="48"/>
                  </a:lnTo>
                  <a:lnTo>
                    <a:pt x="247" y="48"/>
                  </a:lnTo>
                  <a:lnTo>
                    <a:pt x="255" y="0"/>
                  </a:lnTo>
                  <a:lnTo>
                    <a:pt x="152" y="8"/>
                  </a:lnTo>
                  <a:lnTo>
                    <a:pt x="104" y="32"/>
                  </a:lnTo>
                  <a:lnTo>
                    <a:pt x="112" y="80"/>
                  </a:lnTo>
                  <a:lnTo>
                    <a:pt x="88" y="80"/>
                  </a:lnTo>
                  <a:lnTo>
                    <a:pt x="80" y="88"/>
                  </a:lnTo>
                  <a:lnTo>
                    <a:pt x="80" y="104"/>
                  </a:lnTo>
                  <a:lnTo>
                    <a:pt x="8" y="127"/>
                  </a:lnTo>
                  <a:lnTo>
                    <a:pt x="0" y="15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5" name="Freeform 129"/>
            <p:cNvSpPr>
              <a:spLocks noChangeAspect="1"/>
            </p:cNvSpPr>
            <p:nvPr/>
          </p:nvSpPr>
          <p:spPr bwMode="auto">
            <a:xfrm>
              <a:off x="504" y="2912"/>
              <a:ext cx="213" cy="266"/>
            </a:xfrm>
            <a:custGeom>
              <a:avLst/>
              <a:gdLst>
                <a:gd name="T0" fmla="*/ 0 w 184"/>
                <a:gd name="T1" fmla="*/ 2147483647 h 183"/>
                <a:gd name="T2" fmla="*/ 2147483647 w 184"/>
                <a:gd name="T3" fmla="*/ 2147483647 h 183"/>
                <a:gd name="T4" fmla="*/ 2147483647 w 184"/>
                <a:gd name="T5" fmla="*/ 2147483647 h 183"/>
                <a:gd name="T6" fmla="*/ 2147483647 w 184"/>
                <a:gd name="T7" fmla="*/ 2147483647 h 183"/>
                <a:gd name="T8" fmla="*/ 2147483647 w 184"/>
                <a:gd name="T9" fmla="*/ 2147483647 h 183"/>
                <a:gd name="T10" fmla="*/ 2147483647 w 184"/>
                <a:gd name="T11" fmla="*/ 2147483647 h 183"/>
                <a:gd name="T12" fmla="*/ 2147483647 w 184"/>
                <a:gd name="T13" fmla="*/ 2147483647 h 183"/>
                <a:gd name="T14" fmla="*/ 2147483647 w 184"/>
                <a:gd name="T15" fmla="*/ 2147483647 h 183"/>
                <a:gd name="T16" fmla="*/ 2147483647 w 184"/>
                <a:gd name="T17" fmla="*/ 2147483647 h 183"/>
                <a:gd name="T18" fmla="*/ 2147483647 w 184"/>
                <a:gd name="T19" fmla="*/ 2147483647 h 183"/>
                <a:gd name="T20" fmla="*/ 2147483647 w 184"/>
                <a:gd name="T21" fmla="*/ 2147483647 h 183"/>
                <a:gd name="T22" fmla="*/ 2147483647 w 184"/>
                <a:gd name="T23" fmla="*/ 2147483647 h 183"/>
                <a:gd name="T24" fmla="*/ 2147483647 w 184"/>
                <a:gd name="T25" fmla="*/ 2147483647 h 183"/>
                <a:gd name="T26" fmla="*/ 2147483647 w 184"/>
                <a:gd name="T27" fmla="*/ 2147483647 h 183"/>
                <a:gd name="T28" fmla="*/ 2147483647 w 184"/>
                <a:gd name="T29" fmla="*/ 0 h 183"/>
                <a:gd name="T30" fmla="*/ 2147483647 w 184"/>
                <a:gd name="T31" fmla="*/ 2147483647 h 183"/>
                <a:gd name="T32" fmla="*/ 2147483647 w 184"/>
                <a:gd name="T33" fmla="*/ 2147483647 h 183"/>
                <a:gd name="T34" fmla="*/ 0 w 184"/>
                <a:gd name="T35" fmla="*/ 2147483647 h 1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4" h="183">
                  <a:moveTo>
                    <a:pt x="0" y="175"/>
                  </a:moveTo>
                  <a:lnTo>
                    <a:pt x="24" y="167"/>
                  </a:lnTo>
                  <a:lnTo>
                    <a:pt x="144" y="183"/>
                  </a:lnTo>
                  <a:lnTo>
                    <a:pt x="168" y="175"/>
                  </a:lnTo>
                  <a:lnTo>
                    <a:pt x="152" y="159"/>
                  </a:lnTo>
                  <a:lnTo>
                    <a:pt x="152" y="103"/>
                  </a:lnTo>
                  <a:lnTo>
                    <a:pt x="184" y="103"/>
                  </a:lnTo>
                  <a:lnTo>
                    <a:pt x="176" y="72"/>
                  </a:lnTo>
                  <a:lnTo>
                    <a:pt x="152" y="79"/>
                  </a:lnTo>
                  <a:lnTo>
                    <a:pt x="152" y="24"/>
                  </a:lnTo>
                  <a:lnTo>
                    <a:pt x="136" y="8"/>
                  </a:lnTo>
                  <a:lnTo>
                    <a:pt x="120" y="16"/>
                  </a:lnTo>
                  <a:lnTo>
                    <a:pt x="112" y="32"/>
                  </a:lnTo>
                  <a:lnTo>
                    <a:pt x="96" y="32"/>
                  </a:lnTo>
                  <a:lnTo>
                    <a:pt x="64" y="0"/>
                  </a:lnTo>
                  <a:lnTo>
                    <a:pt x="8" y="8"/>
                  </a:lnTo>
                  <a:lnTo>
                    <a:pt x="32" y="7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6" name="Freeform 130"/>
            <p:cNvSpPr>
              <a:spLocks noChangeAspect="1"/>
            </p:cNvSpPr>
            <p:nvPr/>
          </p:nvSpPr>
          <p:spPr bwMode="auto">
            <a:xfrm>
              <a:off x="504" y="2912"/>
              <a:ext cx="213" cy="266"/>
            </a:xfrm>
            <a:custGeom>
              <a:avLst/>
              <a:gdLst>
                <a:gd name="T0" fmla="*/ 0 w 184"/>
                <a:gd name="T1" fmla="*/ 2147483647 h 183"/>
                <a:gd name="T2" fmla="*/ 2147483647 w 184"/>
                <a:gd name="T3" fmla="*/ 2147483647 h 183"/>
                <a:gd name="T4" fmla="*/ 2147483647 w 184"/>
                <a:gd name="T5" fmla="*/ 2147483647 h 183"/>
                <a:gd name="T6" fmla="*/ 2147483647 w 184"/>
                <a:gd name="T7" fmla="*/ 2147483647 h 183"/>
                <a:gd name="T8" fmla="*/ 2147483647 w 184"/>
                <a:gd name="T9" fmla="*/ 2147483647 h 183"/>
                <a:gd name="T10" fmla="*/ 2147483647 w 184"/>
                <a:gd name="T11" fmla="*/ 2147483647 h 183"/>
                <a:gd name="T12" fmla="*/ 2147483647 w 184"/>
                <a:gd name="T13" fmla="*/ 2147483647 h 183"/>
                <a:gd name="T14" fmla="*/ 2147483647 w 184"/>
                <a:gd name="T15" fmla="*/ 2147483647 h 183"/>
                <a:gd name="T16" fmla="*/ 2147483647 w 184"/>
                <a:gd name="T17" fmla="*/ 2147483647 h 183"/>
                <a:gd name="T18" fmla="*/ 2147483647 w 184"/>
                <a:gd name="T19" fmla="*/ 2147483647 h 183"/>
                <a:gd name="T20" fmla="*/ 2147483647 w 184"/>
                <a:gd name="T21" fmla="*/ 2147483647 h 183"/>
                <a:gd name="T22" fmla="*/ 2147483647 w 184"/>
                <a:gd name="T23" fmla="*/ 2147483647 h 183"/>
                <a:gd name="T24" fmla="*/ 2147483647 w 184"/>
                <a:gd name="T25" fmla="*/ 2147483647 h 183"/>
                <a:gd name="T26" fmla="*/ 2147483647 w 184"/>
                <a:gd name="T27" fmla="*/ 2147483647 h 183"/>
                <a:gd name="T28" fmla="*/ 2147483647 w 184"/>
                <a:gd name="T29" fmla="*/ 0 h 183"/>
                <a:gd name="T30" fmla="*/ 2147483647 w 184"/>
                <a:gd name="T31" fmla="*/ 2147483647 h 183"/>
                <a:gd name="T32" fmla="*/ 2147483647 w 184"/>
                <a:gd name="T33" fmla="*/ 2147483647 h 183"/>
                <a:gd name="T34" fmla="*/ 0 w 184"/>
                <a:gd name="T35" fmla="*/ 2147483647 h 1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4" h="183">
                  <a:moveTo>
                    <a:pt x="0" y="175"/>
                  </a:moveTo>
                  <a:lnTo>
                    <a:pt x="24" y="167"/>
                  </a:lnTo>
                  <a:lnTo>
                    <a:pt x="144" y="183"/>
                  </a:lnTo>
                  <a:lnTo>
                    <a:pt x="168" y="175"/>
                  </a:lnTo>
                  <a:lnTo>
                    <a:pt x="152" y="159"/>
                  </a:lnTo>
                  <a:lnTo>
                    <a:pt x="152" y="103"/>
                  </a:lnTo>
                  <a:lnTo>
                    <a:pt x="184" y="103"/>
                  </a:lnTo>
                  <a:lnTo>
                    <a:pt x="176" y="72"/>
                  </a:lnTo>
                  <a:lnTo>
                    <a:pt x="152" y="79"/>
                  </a:lnTo>
                  <a:lnTo>
                    <a:pt x="152" y="24"/>
                  </a:lnTo>
                  <a:lnTo>
                    <a:pt x="136" y="8"/>
                  </a:lnTo>
                  <a:lnTo>
                    <a:pt x="120" y="16"/>
                  </a:lnTo>
                  <a:lnTo>
                    <a:pt x="112" y="32"/>
                  </a:lnTo>
                  <a:lnTo>
                    <a:pt x="96" y="32"/>
                  </a:lnTo>
                  <a:lnTo>
                    <a:pt x="64" y="0"/>
                  </a:lnTo>
                  <a:lnTo>
                    <a:pt x="8" y="8"/>
                  </a:lnTo>
                  <a:lnTo>
                    <a:pt x="32" y="72"/>
                  </a:lnTo>
                  <a:lnTo>
                    <a:pt x="0" y="17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7" name="Freeform 131"/>
            <p:cNvSpPr>
              <a:spLocks noChangeAspect="1"/>
            </p:cNvSpPr>
            <p:nvPr/>
          </p:nvSpPr>
          <p:spPr bwMode="auto">
            <a:xfrm>
              <a:off x="513" y="288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0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8" name="Freeform 132"/>
            <p:cNvSpPr>
              <a:spLocks noChangeAspect="1"/>
            </p:cNvSpPr>
            <p:nvPr/>
          </p:nvSpPr>
          <p:spPr bwMode="auto">
            <a:xfrm>
              <a:off x="513" y="288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0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09" name="Freeform 133"/>
            <p:cNvSpPr>
              <a:spLocks noChangeAspect="1"/>
            </p:cNvSpPr>
            <p:nvPr/>
          </p:nvSpPr>
          <p:spPr bwMode="auto">
            <a:xfrm>
              <a:off x="643" y="3167"/>
              <a:ext cx="158" cy="209"/>
            </a:xfrm>
            <a:custGeom>
              <a:avLst/>
              <a:gdLst>
                <a:gd name="T0" fmla="*/ 0 w 136"/>
                <a:gd name="T1" fmla="*/ 2147483647 h 144"/>
                <a:gd name="T2" fmla="*/ 0 w 136"/>
                <a:gd name="T3" fmla="*/ 2147483647 h 144"/>
                <a:gd name="T4" fmla="*/ 2147483647 w 136"/>
                <a:gd name="T5" fmla="*/ 2147483647 h 144"/>
                <a:gd name="T6" fmla="*/ 2147483647 w 136"/>
                <a:gd name="T7" fmla="*/ 2147483647 h 144"/>
                <a:gd name="T8" fmla="*/ 2147483647 w 136"/>
                <a:gd name="T9" fmla="*/ 2147483647 h 144"/>
                <a:gd name="T10" fmla="*/ 2147483647 w 136"/>
                <a:gd name="T11" fmla="*/ 2147483647 h 144"/>
                <a:gd name="T12" fmla="*/ 2147483647 w 136"/>
                <a:gd name="T13" fmla="*/ 0 h 144"/>
                <a:gd name="T14" fmla="*/ 2147483647 w 136"/>
                <a:gd name="T15" fmla="*/ 2147483647 h 144"/>
                <a:gd name="T16" fmla="*/ 2147483647 w 136"/>
                <a:gd name="T17" fmla="*/ 2147483647 h 144"/>
                <a:gd name="T18" fmla="*/ 2147483647 w 136"/>
                <a:gd name="T19" fmla="*/ 2147483647 h 144"/>
                <a:gd name="T20" fmla="*/ 2147483647 w 136"/>
                <a:gd name="T21" fmla="*/ 2147483647 h 144"/>
                <a:gd name="T22" fmla="*/ 2147483647 w 136"/>
                <a:gd name="T23" fmla="*/ 2147483647 h 144"/>
                <a:gd name="T24" fmla="*/ 2147483647 w 136"/>
                <a:gd name="T25" fmla="*/ 2147483647 h 144"/>
                <a:gd name="T26" fmla="*/ 2147483647 w 136"/>
                <a:gd name="T27" fmla="*/ 2147483647 h 144"/>
                <a:gd name="T28" fmla="*/ 0 w 136"/>
                <a:gd name="T29" fmla="*/ 2147483647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6" h="144">
                  <a:moveTo>
                    <a:pt x="0" y="112"/>
                  </a:moveTo>
                  <a:lnTo>
                    <a:pt x="0" y="64"/>
                  </a:lnTo>
                  <a:lnTo>
                    <a:pt x="16" y="64"/>
                  </a:lnTo>
                  <a:lnTo>
                    <a:pt x="16" y="8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120" y="56"/>
                  </a:lnTo>
                  <a:lnTo>
                    <a:pt x="136" y="72"/>
                  </a:lnTo>
                  <a:lnTo>
                    <a:pt x="80" y="120"/>
                  </a:lnTo>
                  <a:lnTo>
                    <a:pt x="48" y="120"/>
                  </a:lnTo>
                  <a:lnTo>
                    <a:pt x="32" y="144"/>
                  </a:lnTo>
                  <a:lnTo>
                    <a:pt x="16" y="144"/>
                  </a:lnTo>
                  <a:lnTo>
                    <a:pt x="16" y="12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0" name="Freeform 134"/>
            <p:cNvSpPr>
              <a:spLocks noChangeAspect="1"/>
            </p:cNvSpPr>
            <p:nvPr/>
          </p:nvSpPr>
          <p:spPr bwMode="auto">
            <a:xfrm>
              <a:off x="643" y="3167"/>
              <a:ext cx="158" cy="209"/>
            </a:xfrm>
            <a:custGeom>
              <a:avLst/>
              <a:gdLst>
                <a:gd name="T0" fmla="*/ 0 w 136"/>
                <a:gd name="T1" fmla="*/ 2147483647 h 144"/>
                <a:gd name="T2" fmla="*/ 0 w 136"/>
                <a:gd name="T3" fmla="*/ 2147483647 h 144"/>
                <a:gd name="T4" fmla="*/ 2147483647 w 136"/>
                <a:gd name="T5" fmla="*/ 2147483647 h 144"/>
                <a:gd name="T6" fmla="*/ 2147483647 w 136"/>
                <a:gd name="T7" fmla="*/ 2147483647 h 144"/>
                <a:gd name="T8" fmla="*/ 2147483647 w 136"/>
                <a:gd name="T9" fmla="*/ 2147483647 h 144"/>
                <a:gd name="T10" fmla="*/ 2147483647 w 136"/>
                <a:gd name="T11" fmla="*/ 2147483647 h 144"/>
                <a:gd name="T12" fmla="*/ 2147483647 w 136"/>
                <a:gd name="T13" fmla="*/ 0 h 144"/>
                <a:gd name="T14" fmla="*/ 2147483647 w 136"/>
                <a:gd name="T15" fmla="*/ 2147483647 h 144"/>
                <a:gd name="T16" fmla="*/ 2147483647 w 136"/>
                <a:gd name="T17" fmla="*/ 2147483647 h 144"/>
                <a:gd name="T18" fmla="*/ 2147483647 w 136"/>
                <a:gd name="T19" fmla="*/ 2147483647 h 144"/>
                <a:gd name="T20" fmla="*/ 2147483647 w 136"/>
                <a:gd name="T21" fmla="*/ 2147483647 h 144"/>
                <a:gd name="T22" fmla="*/ 2147483647 w 136"/>
                <a:gd name="T23" fmla="*/ 2147483647 h 144"/>
                <a:gd name="T24" fmla="*/ 2147483647 w 136"/>
                <a:gd name="T25" fmla="*/ 2147483647 h 144"/>
                <a:gd name="T26" fmla="*/ 2147483647 w 136"/>
                <a:gd name="T27" fmla="*/ 2147483647 h 144"/>
                <a:gd name="T28" fmla="*/ 0 w 136"/>
                <a:gd name="T29" fmla="*/ 2147483647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6" h="144">
                  <a:moveTo>
                    <a:pt x="0" y="112"/>
                  </a:moveTo>
                  <a:lnTo>
                    <a:pt x="0" y="64"/>
                  </a:lnTo>
                  <a:lnTo>
                    <a:pt x="16" y="64"/>
                  </a:lnTo>
                  <a:lnTo>
                    <a:pt x="16" y="8"/>
                  </a:lnTo>
                  <a:lnTo>
                    <a:pt x="40" y="8"/>
                  </a:lnTo>
                  <a:lnTo>
                    <a:pt x="48" y="16"/>
                  </a:lnTo>
                  <a:lnTo>
                    <a:pt x="72" y="0"/>
                  </a:lnTo>
                  <a:lnTo>
                    <a:pt x="120" y="56"/>
                  </a:lnTo>
                  <a:lnTo>
                    <a:pt x="136" y="72"/>
                  </a:lnTo>
                  <a:lnTo>
                    <a:pt x="80" y="120"/>
                  </a:lnTo>
                  <a:lnTo>
                    <a:pt x="48" y="120"/>
                  </a:lnTo>
                  <a:lnTo>
                    <a:pt x="32" y="144"/>
                  </a:lnTo>
                  <a:lnTo>
                    <a:pt x="16" y="144"/>
                  </a:lnTo>
                  <a:lnTo>
                    <a:pt x="16" y="128"/>
                  </a:lnTo>
                  <a:lnTo>
                    <a:pt x="0" y="11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1" name="Freeform 135"/>
            <p:cNvSpPr>
              <a:spLocks noChangeAspect="1"/>
            </p:cNvSpPr>
            <p:nvPr/>
          </p:nvSpPr>
          <p:spPr bwMode="auto">
            <a:xfrm>
              <a:off x="801" y="2831"/>
              <a:ext cx="28" cy="47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0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8" y="32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2" name="Freeform 136"/>
            <p:cNvSpPr>
              <a:spLocks noChangeAspect="1"/>
            </p:cNvSpPr>
            <p:nvPr/>
          </p:nvSpPr>
          <p:spPr bwMode="auto">
            <a:xfrm>
              <a:off x="801" y="2831"/>
              <a:ext cx="28" cy="47"/>
            </a:xfrm>
            <a:custGeom>
              <a:avLst/>
              <a:gdLst>
                <a:gd name="T0" fmla="*/ 0 w 24"/>
                <a:gd name="T1" fmla="*/ 0 h 32"/>
                <a:gd name="T2" fmla="*/ 0 w 24"/>
                <a:gd name="T3" fmla="*/ 2147483647 h 32"/>
                <a:gd name="T4" fmla="*/ 2147483647 w 24"/>
                <a:gd name="T5" fmla="*/ 2147483647 h 32"/>
                <a:gd name="T6" fmla="*/ 2147483647 w 24"/>
                <a:gd name="T7" fmla="*/ 2147483647 h 32"/>
                <a:gd name="T8" fmla="*/ 2147483647 w 24"/>
                <a:gd name="T9" fmla="*/ 0 h 32"/>
                <a:gd name="T10" fmla="*/ 0 w 24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32">
                  <a:moveTo>
                    <a:pt x="0" y="0"/>
                  </a:moveTo>
                  <a:lnTo>
                    <a:pt x="0" y="16"/>
                  </a:lnTo>
                  <a:lnTo>
                    <a:pt x="8" y="32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3" name="Freeform 137"/>
            <p:cNvSpPr>
              <a:spLocks noChangeAspect="1"/>
            </p:cNvSpPr>
            <p:nvPr/>
          </p:nvSpPr>
          <p:spPr bwMode="auto">
            <a:xfrm>
              <a:off x="458" y="2507"/>
              <a:ext cx="120" cy="243"/>
            </a:xfrm>
            <a:custGeom>
              <a:avLst/>
              <a:gdLst>
                <a:gd name="T0" fmla="*/ 0 w 104"/>
                <a:gd name="T1" fmla="*/ 2147483647 h 167"/>
                <a:gd name="T2" fmla="*/ 2147483647 w 104"/>
                <a:gd name="T3" fmla="*/ 2147483647 h 167"/>
                <a:gd name="T4" fmla="*/ 2147483647 w 104"/>
                <a:gd name="T5" fmla="*/ 2147483647 h 167"/>
                <a:gd name="T6" fmla="*/ 2147483647 w 104"/>
                <a:gd name="T7" fmla="*/ 2147483647 h 167"/>
                <a:gd name="T8" fmla="*/ 2147483647 w 104"/>
                <a:gd name="T9" fmla="*/ 2147483647 h 167"/>
                <a:gd name="T10" fmla="*/ 2147483647 w 104"/>
                <a:gd name="T11" fmla="*/ 0 h 167"/>
                <a:gd name="T12" fmla="*/ 2147483647 w 104"/>
                <a:gd name="T13" fmla="*/ 0 h 167"/>
                <a:gd name="T14" fmla="*/ 2147483647 w 104"/>
                <a:gd name="T15" fmla="*/ 2147483647 h 167"/>
                <a:gd name="T16" fmla="*/ 2147483647 w 104"/>
                <a:gd name="T17" fmla="*/ 2147483647 h 167"/>
                <a:gd name="T18" fmla="*/ 2147483647 w 104"/>
                <a:gd name="T19" fmla="*/ 2147483647 h 167"/>
                <a:gd name="T20" fmla="*/ 2147483647 w 104"/>
                <a:gd name="T21" fmla="*/ 2147483647 h 167"/>
                <a:gd name="T22" fmla="*/ 2147483647 w 104"/>
                <a:gd name="T23" fmla="*/ 2147483647 h 167"/>
                <a:gd name="T24" fmla="*/ 2147483647 w 104"/>
                <a:gd name="T25" fmla="*/ 2147483647 h 167"/>
                <a:gd name="T26" fmla="*/ 2147483647 w 104"/>
                <a:gd name="T27" fmla="*/ 2147483647 h 167"/>
                <a:gd name="T28" fmla="*/ 2147483647 w 104"/>
                <a:gd name="T29" fmla="*/ 2147483647 h 167"/>
                <a:gd name="T30" fmla="*/ 2147483647 w 104"/>
                <a:gd name="T31" fmla="*/ 2147483647 h 167"/>
                <a:gd name="T32" fmla="*/ 2147483647 w 104"/>
                <a:gd name="T33" fmla="*/ 2147483647 h 167"/>
                <a:gd name="T34" fmla="*/ 0 w 104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4" h="167">
                  <a:moveTo>
                    <a:pt x="0" y="111"/>
                  </a:moveTo>
                  <a:lnTo>
                    <a:pt x="8" y="87"/>
                  </a:lnTo>
                  <a:lnTo>
                    <a:pt x="40" y="87"/>
                  </a:lnTo>
                  <a:lnTo>
                    <a:pt x="64" y="24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40"/>
                  </a:lnTo>
                  <a:lnTo>
                    <a:pt x="72" y="47"/>
                  </a:lnTo>
                  <a:lnTo>
                    <a:pt x="96" y="79"/>
                  </a:lnTo>
                  <a:lnTo>
                    <a:pt x="80" y="111"/>
                  </a:lnTo>
                  <a:lnTo>
                    <a:pt x="104" y="143"/>
                  </a:lnTo>
                  <a:lnTo>
                    <a:pt x="104" y="167"/>
                  </a:lnTo>
                  <a:lnTo>
                    <a:pt x="64" y="159"/>
                  </a:lnTo>
                  <a:lnTo>
                    <a:pt x="40" y="159"/>
                  </a:lnTo>
                  <a:lnTo>
                    <a:pt x="16" y="159"/>
                  </a:lnTo>
                  <a:lnTo>
                    <a:pt x="16" y="127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4" name="Freeform 138"/>
            <p:cNvSpPr>
              <a:spLocks noChangeAspect="1"/>
            </p:cNvSpPr>
            <p:nvPr/>
          </p:nvSpPr>
          <p:spPr bwMode="auto">
            <a:xfrm>
              <a:off x="458" y="2507"/>
              <a:ext cx="120" cy="243"/>
            </a:xfrm>
            <a:custGeom>
              <a:avLst/>
              <a:gdLst>
                <a:gd name="T0" fmla="*/ 0 w 104"/>
                <a:gd name="T1" fmla="*/ 2147483647 h 167"/>
                <a:gd name="T2" fmla="*/ 2147483647 w 104"/>
                <a:gd name="T3" fmla="*/ 2147483647 h 167"/>
                <a:gd name="T4" fmla="*/ 2147483647 w 104"/>
                <a:gd name="T5" fmla="*/ 2147483647 h 167"/>
                <a:gd name="T6" fmla="*/ 2147483647 w 104"/>
                <a:gd name="T7" fmla="*/ 2147483647 h 167"/>
                <a:gd name="T8" fmla="*/ 2147483647 w 104"/>
                <a:gd name="T9" fmla="*/ 2147483647 h 167"/>
                <a:gd name="T10" fmla="*/ 2147483647 w 104"/>
                <a:gd name="T11" fmla="*/ 0 h 167"/>
                <a:gd name="T12" fmla="*/ 2147483647 w 104"/>
                <a:gd name="T13" fmla="*/ 0 h 167"/>
                <a:gd name="T14" fmla="*/ 2147483647 w 104"/>
                <a:gd name="T15" fmla="*/ 2147483647 h 167"/>
                <a:gd name="T16" fmla="*/ 2147483647 w 104"/>
                <a:gd name="T17" fmla="*/ 2147483647 h 167"/>
                <a:gd name="T18" fmla="*/ 2147483647 w 104"/>
                <a:gd name="T19" fmla="*/ 2147483647 h 167"/>
                <a:gd name="T20" fmla="*/ 2147483647 w 104"/>
                <a:gd name="T21" fmla="*/ 2147483647 h 167"/>
                <a:gd name="T22" fmla="*/ 2147483647 w 104"/>
                <a:gd name="T23" fmla="*/ 2147483647 h 167"/>
                <a:gd name="T24" fmla="*/ 2147483647 w 104"/>
                <a:gd name="T25" fmla="*/ 2147483647 h 167"/>
                <a:gd name="T26" fmla="*/ 2147483647 w 104"/>
                <a:gd name="T27" fmla="*/ 2147483647 h 167"/>
                <a:gd name="T28" fmla="*/ 2147483647 w 104"/>
                <a:gd name="T29" fmla="*/ 2147483647 h 167"/>
                <a:gd name="T30" fmla="*/ 2147483647 w 104"/>
                <a:gd name="T31" fmla="*/ 2147483647 h 167"/>
                <a:gd name="T32" fmla="*/ 2147483647 w 104"/>
                <a:gd name="T33" fmla="*/ 2147483647 h 167"/>
                <a:gd name="T34" fmla="*/ 0 w 104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4" h="167">
                  <a:moveTo>
                    <a:pt x="0" y="111"/>
                  </a:moveTo>
                  <a:lnTo>
                    <a:pt x="8" y="87"/>
                  </a:lnTo>
                  <a:lnTo>
                    <a:pt x="40" y="87"/>
                  </a:lnTo>
                  <a:lnTo>
                    <a:pt x="64" y="24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8" y="40"/>
                  </a:lnTo>
                  <a:lnTo>
                    <a:pt x="72" y="47"/>
                  </a:lnTo>
                  <a:lnTo>
                    <a:pt x="96" y="79"/>
                  </a:lnTo>
                  <a:lnTo>
                    <a:pt x="80" y="111"/>
                  </a:lnTo>
                  <a:lnTo>
                    <a:pt x="104" y="143"/>
                  </a:lnTo>
                  <a:lnTo>
                    <a:pt x="104" y="167"/>
                  </a:lnTo>
                  <a:lnTo>
                    <a:pt x="64" y="159"/>
                  </a:lnTo>
                  <a:lnTo>
                    <a:pt x="40" y="159"/>
                  </a:lnTo>
                  <a:lnTo>
                    <a:pt x="16" y="159"/>
                  </a:lnTo>
                  <a:lnTo>
                    <a:pt x="16" y="127"/>
                  </a:lnTo>
                  <a:lnTo>
                    <a:pt x="0" y="11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5" name="Freeform 139"/>
            <p:cNvSpPr>
              <a:spLocks noChangeAspect="1"/>
            </p:cNvSpPr>
            <p:nvPr/>
          </p:nvSpPr>
          <p:spPr bwMode="auto">
            <a:xfrm>
              <a:off x="551" y="2542"/>
              <a:ext cx="231" cy="173"/>
            </a:xfrm>
            <a:custGeom>
              <a:avLst/>
              <a:gdLst>
                <a:gd name="T0" fmla="*/ 0 w 200"/>
                <a:gd name="T1" fmla="*/ 2147483647 h 119"/>
                <a:gd name="T2" fmla="*/ 2147483647 w 200"/>
                <a:gd name="T3" fmla="*/ 2147483647 h 119"/>
                <a:gd name="T4" fmla="*/ 2147483647 w 200"/>
                <a:gd name="T5" fmla="*/ 2147483647 h 119"/>
                <a:gd name="T6" fmla="*/ 2147483647 w 200"/>
                <a:gd name="T7" fmla="*/ 2147483647 h 119"/>
                <a:gd name="T8" fmla="*/ 2147483647 w 200"/>
                <a:gd name="T9" fmla="*/ 2147483647 h 119"/>
                <a:gd name="T10" fmla="*/ 2147483647 w 200"/>
                <a:gd name="T11" fmla="*/ 0 h 119"/>
                <a:gd name="T12" fmla="*/ 2147483647 w 200"/>
                <a:gd name="T13" fmla="*/ 2147483647 h 119"/>
                <a:gd name="T14" fmla="*/ 2147483647 w 200"/>
                <a:gd name="T15" fmla="*/ 2147483647 h 119"/>
                <a:gd name="T16" fmla="*/ 2147483647 w 200"/>
                <a:gd name="T17" fmla="*/ 2147483647 h 119"/>
                <a:gd name="T18" fmla="*/ 2147483647 w 200"/>
                <a:gd name="T19" fmla="*/ 2147483647 h 119"/>
                <a:gd name="T20" fmla="*/ 2147483647 w 200"/>
                <a:gd name="T21" fmla="*/ 2147483647 h 119"/>
                <a:gd name="T22" fmla="*/ 2147483647 w 200"/>
                <a:gd name="T23" fmla="*/ 2147483647 h 119"/>
                <a:gd name="T24" fmla="*/ 2147483647 w 200"/>
                <a:gd name="T25" fmla="*/ 2147483647 h 119"/>
                <a:gd name="T26" fmla="*/ 2147483647 w 200"/>
                <a:gd name="T27" fmla="*/ 2147483647 h 119"/>
                <a:gd name="T28" fmla="*/ 0 w 200"/>
                <a:gd name="T29" fmla="*/ 2147483647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" h="119">
                  <a:moveTo>
                    <a:pt x="0" y="87"/>
                  </a:moveTo>
                  <a:lnTo>
                    <a:pt x="16" y="55"/>
                  </a:lnTo>
                  <a:lnTo>
                    <a:pt x="64" y="39"/>
                  </a:lnTo>
                  <a:lnTo>
                    <a:pt x="72" y="31"/>
                  </a:lnTo>
                  <a:lnTo>
                    <a:pt x="88" y="31"/>
                  </a:lnTo>
                  <a:lnTo>
                    <a:pt x="120" y="0"/>
                  </a:lnTo>
                  <a:lnTo>
                    <a:pt x="128" y="31"/>
                  </a:lnTo>
                  <a:lnTo>
                    <a:pt x="152" y="39"/>
                  </a:lnTo>
                  <a:lnTo>
                    <a:pt x="200" y="87"/>
                  </a:lnTo>
                  <a:lnTo>
                    <a:pt x="104" y="95"/>
                  </a:lnTo>
                  <a:lnTo>
                    <a:pt x="80" y="87"/>
                  </a:lnTo>
                  <a:lnTo>
                    <a:pt x="64" y="111"/>
                  </a:lnTo>
                  <a:lnTo>
                    <a:pt x="40" y="111"/>
                  </a:lnTo>
                  <a:lnTo>
                    <a:pt x="24" y="119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6" name="Freeform 140"/>
            <p:cNvSpPr>
              <a:spLocks noChangeAspect="1"/>
            </p:cNvSpPr>
            <p:nvPr/>
          </p:nvSpPr>
          <p:spPr bwMode="auto">
            <a:xfrm>
              <a:off x="551" y="2542"/>
              <a:ext cx="231" cy="173"/>
            </a:xfrm>
            <a:custGeom>
              <a:avLst/>
              <a:gdLst>
                <a:gd name="T0" fmla="*/ 0 w 200"/>
                <a:gd name="T1" fmla="*/ 2147483647 h 119"/>
                <a:gd name="T2" fmla="*/ 2147483647 w 200"/>
                <a:gd name="T3" fmla="*/ 2147483647 h 119"/>
                <a:gd name="T4" fmla="*/ 2147483647 w 200"/>
                <a:gd name="T5" fmla="*/ 2147483647 h 119"/>
                <a:gd name="T6" fmla="*/ 2147483647 w 200"/>
                <a:gd name="T7" fmla="*/ 2147483647 h 119"/>
                <a:gd name="T8" fmla="*/ 2147483647 w 200"/>
                <a:gd name="T9" fmla="*/ 2147483647 h 119"/>
                <a:gd name="T10" fmla="*/ 2147483647 w 200"/>
                <a:gd name="T11" fmla="*/ 0 h 119"/>
                <a:gd name="T12" fmla="*/ 2147483647 w 200"/>
                <a:gd name="T13" fmla="*/ 2147483647 h 119"/>
                <a:gd name="T14" fmla="*/ 2147483647 w 200"/>
                <a:gd name="T15" fmla="*/ 2147483647 h 119"/>
                <a:gd name="T16" fmla="*/ 2147483647 w 200"/>
                <a:gd name="T17" fmla="*/ 2147483647 h 119"/>
                <a:gd name="T18" fmla="*/ 2147483647 w 200"/>
                <a:gd name="T19" fmla="*/ 2147483647 h 119"/>
                <a:gd name="T20" fmla="*/ 2147483647 w 200"/>
                <a:gd name="T21" fmla="*/ 2147483647 h 119"/>
                <a:gd name="T22" fmla="*/ 2147483647 w 200"/>
                <a:gd name="T23" fmla="*/ 2147483647 h 119"/>
                <a:gd name="T24" fmla="*/ 2147483647 w 200"/>
                <a:gd name="T25" fmla="*/ 2147483647 h 119"/>
                <a:gd name="T26" fmla="*/ 2147483647 w 200"/>
                <a:gd name="T27" fmla="*/ 2147483647 h 119"/>
                <a:gd name="T28" fmla="*/ 0 w 200"/>
                <a:gd name="T29" fmla="*/ 2147483647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0" h="119">
                  <a:moveTo>
                    <a:pt x="0" y="87"/>
                  </a:moveTo>
                  <a:lnTo>
                    <a:pt x="16" y="55"/>
                  </a:lnTo>
                  <a:lnTo>
                    <a:pt x="64" y="39"/>
                  </a:lnTo>
                  <a:lnTo>
                    <a:pt x="72" y="31"/>
                  </a:lnTo>
                  <a:lnTo>
                    <a:pt x="88" y="31"/>
                  </a:lnTo>
                  <a:lnTo>
                    <a:pt x="120" y="0"/>
                  </a:lnTo>
                  <a:lnTo>
                    <a:pt x="128" y="31"/>
                  </a:lnTo>
                  <a:lnTo>
                    <a:pt x="152" y="39"/>
                  </a:lnTo>
                  <a:lnTo>
                    <a:pt x="200" y="87"/>
                  </a:lnTo>
                  <a:lnTo>
                    <a:pt x="104" y="95"/>
                  </a:lnTo>
                  <a:lnTo>
                    <a:pt x="80" y="87"/>
                  </a:lnTo>
                  <a:lnTo>
                    <a:pt x="64" y="111"/>
                  </a:lnTo>
                  <a:lnTo>
                    <a:pt x="40" y="111"/>
                  </a:lnTo>
                  <a:lnTo>
                    <a:pt x="24" y="119"/>
                  </a:lnTo>
                  <a:lnTo>
                    <a:pt x="0" y="8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7" name="Freeform 141"/>
            <p:cNvSpPr>
              <a:spLocks noChangeAspect="1"/>
            </p:cNvSpPr>
            <p:nvPr/>
          </p:nvSpPr>
          <p:spPr bwMode="auto">
            <a:xfrm>
              <a:off x="532" y="2252"/>
              <a:ext cx="176" cy="370"/>
            </a:xfrm>
            <a:custGeom>
              <a:avLst/>
              <a:gdLst>
                <a:gd name="T0" fmla="*/ 0 w 152"/>
                <a:gd name="T1" fmla="*/ 2147483647 h 255"/>
                <a:gd name="T2" fmla="*/ 2147483647 w 152"/>
                <a:gd name="T3" fmla="*/ 2147483647 h 255"/>
                <a:gd name="T4" fmla="*/ 2147483647 w 152"/>
                <a:gd name="T5" fmla="*/ 2147483647 h 255"/>
                <a:gd name="T6" fmla="*/ 2147483647 w 152"/>
                <a:gd name="T7" fmla="*/ 2147483647 h 255"/>
                <a:gd name="T8" fmla="*/ 2147483647 w 152"/>
                <a:gd name="T9" fmla="*/ 2147483647 h 255"/>
                <a:gd name="T10" fmla="*/ 2147483647 w 152"/>
                <a:gd name="T11" fmla="*/ 2147483647 h 255"/>
                <a:gd name="T12" fmla="*/ 2147483647 w 152"/>
                <a:gd name="T13" fmla="*/ 2147483647 h 255"/>
                <a:gd name="T14" fmla="*/ 2147483647 w 152"/>
                <a:gd name="T15" fmla="*/ 2147483647 h 255"/>
                <a:gd name="T16" fmla="*/ 2147483647 w 152"/>
                <a:gd name="T17" fmla="*/ 2147483647 h 255"/>
                <a:gd name="T18" fmla="*/ 2147483647 w 152"/>
                <a:gd name="T19" fmla="*/ 2147483647 h 255"/>
                <a:gd name="T20" fmla="*/ 2147483647 w 152"/>
                <a:gd name="T21" fmla="*/ 2147483647 h 255"/>
                <a:gd name="T22" fmla="*/ 2147483647 w 152"/>
                <a:gd name="T23" fmla="*/ 2147483647 h 255"/>
                <a:gd name="T24" fmla="*/ 2147483647 w 152"/>
                <a:gd name="T25" fmla="*/ 2147483647 h 255"/>
                <a:gd name="T26" fmla="*/ 2147483647 w 152"/>
                <a:gd name="T27" fmla="*/ 2147483647 h 255"/>
                <a:gd name="T28" fmla="*/ 2147483647 w 152"/>
                <a:gd name="T29" fmla="*/ 0 h 255"/>
                <a:gd name="T30" fmla="*/ 2147483647 w 152"/>
                <a:gd name="T31" fmla="*/ 2147483647 h 255"/>
                <a:gd name="T32" fmla="*/ 2147483647 w 152"/>
                <a:gd name="T33" fmla="*/ 2147483647 h 255"/>
                <a:gd name="T34" fmla="*/ 2147483647 w 152"/>
                <a:gd name="T35" fmla="*/ 2147483647 h 255"/>
                <a:gd name="T36" fmla="*/ 2147483647 w 152"/>
                <a:gd name="T37" fmla="*/ 2147483647 h 255"/>
                <a:gd name="T38" fmla="*/ 0 w 152"/>
                <a:gd name="T39" fmla="*/ 2147483647 h 2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2" h="255">
                  <a:moveTo>
                    <a:pt x="0" y="152"/>
                  </a:moveTo>
                  <a:lnTo>
                    <a:pt x="24" y="160"/>
                  </a:lnTo>
                  <a:lnTo>
                    <a:pt x="16" y="176"/>
                  </a:lnTo>
                  <a:lnTo>
                    <a:pt x="24" y="216"/>
                  </a:lnTo>
                  <a:lnTo>
                    <a:pt x="8" y="223"/>
                  </a:lnTo>
                  <a:lnTo>
                    <a:pt x="32" y="255"/>
                  </a:lnTo>
                  <a:lnTo>
                    <a:pt x="80" y="239"/>
                  </a:lnTo>
                  <a:lnTo>
                    <a:pt x="88" y="231"/>
                  </a:lnTo>
                  <a:lnTo>
                    <a:pt x="104" y="231"/>
                  </a:lnTo>
                  <a:lnTo>
                    <a:pt x="136" y="200"/>
                  </a:lnTo>
                  <a:lnTo>
                    <a:pt x="128" y="176"/>
                  </a:lnTo>
                  <a:lnTo>
                    <a:pt x="136" y="128"/>
                  </a:lnTo>
                  <a:lnTo>
                    <a:pt x="152" y="120"/>
                  </a:lnTo>
                  <a:lnTo>
                    <a:pt x="152" y="64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24" y="40"/>
                  </a:lnTo>
                  <a:lnTo>
                    <a:pt x="40" y="56"/>
                  </a:lnTo>
                  <a:lnTo>
                    <a:pt x="32" y="11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8" name="Freeform 142"/>
            <p:cNvSpPr>
              <a:spLocks noChangeAspect="1"/>
            </p:cNvSpPr>
            <p:nvPr/>
          </p:nvSpPr>
          <p:spPr bwMode="auto">
            <a:xfrm>
              <a:off x="532" y="2252"/>
              <a:ext cx="176" cy="370"/>
            </a:xfrm>
            <a:custGeom>
              <a:avLst/>
              <a:gdLst>
                <a:gd name="T0" fmla="*/ 0 w 152"/>
                <a:gd name="T1" fmla="*/ 2147483647 h 255"/>
                <a:gd name="T2" fmla="*/ 2147483647 w 152"/>
                <a:gd name="T3" fmla="*/ 2147483647 h 255"/>
                <a:gd name="T4" fmla="*/ 2147483647 w 152"/>
                <a:gd name="T5" fmla="*/ 2147483647 h 255"/>
                <a:gd name="T6" fmla="*/ 2147483647 w 152"/>
                <a:gd name="T7" fmla="*/ 2147483647 h 255"/>
                <a:gd name="T8" fmla="*/ 2147483647 w 152"/>
                <a:gd name="T9" fmla="*/ 2147483647 h 255"/>
                <a:gd name="T10" fmla="*/ 2147483647 w 152"/>
                <a:gd name="T11" fmla="*/ 2147483647 h 255"/>
                <a:gd name="T12" fmla="*/ 2147483647 w 152"/>
                <a:gd name="T13" fmla="*/ 2147483647 h 255"/>
                <a:gd name="T14" fmla="*/ 2147483647 w 152"/>
                <a:gd name="T15" fmla="*/ 2147483647 h 255"/>
                <a:gd name="T16" fmla="*/ 2147483647 w 152"/>
                <a:gd name="T17" fmla="*/ 2147483647 h 255"/>
                <a:gd name="T18" fmla="*/ 2147483647 w 152"/>
                <a:gd name="T19" fmla="*/ 2147483647 h 255"/>
                <a:gd name="T20" fmla="*/ 2147483647 w 152"/>
                <a:gd name="T21" fmla="*/ 2147483647 h 255"/>
                <a:gd name="T22" fmla="*/ 2147483647 w 152"/>
                <a:gd name="T23" fmla="*/ 2147483647 h 255"/>
                <a:gd name="T24" fmla="*/ 2147483647 w 152"/>
                <a:gd name="T25" fmla="*/ 2147483647 h 255"/>
                <a:gd name="T26" fmla="*/ 2147483647 w 152"/>
                <a:gd name="T27" fmla="*/ 2147483647 h 255"/>
                <a:gd name="T28" fmla="*/ 2147483647 w 152"/>
                <a:gd name="T29" fmla="*/ 0 h 255"/>
                <a:gd name="T30" fmla="*/ 2147483647 w 152"/>
                <a:gd name="T31" fmla="*/ 2147483647 h 255"/>
                <a:gd name="T32" fmla="*/ 2147483647 w 152"/>
                <a:gd name="T33" fmla="*/ 2147483647 h 255"/>
                <a:gd name="T34" fmla="*/ 2147483647 w 152"/>
                <a:gd name="T35" fmla="*/ 2147483647 h 255"/>
                <a:gd name="T36" fmla="*/ 2147483647 w 152"/>
                <a:gd name="T37" fmla="*/ 2147483647 h 255"/>
                <a:gd name="T38" fmla="*/ 0 w 152"/>
                <a:gd name="T39" fmla="*/ 2147483647 h 2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2" h="255">
                  <a:moveTo>
                    <a:pt x="0" y="152"/>
                  </a:moveTo>
                  <a:lnTo>
                    <a:pt x="24" y="160"/>
                  </a:lnTo>
                  <a:lnTo>
                    <a:pt x="16" y="176"/>
                  </a:lnTo>
                  <a:lnTo>
                    <a:pt x="24" y="216"/>
                  </a:lnTo>
                  <a:lnTo>
                    <a:pt x="8" y="223"/>
                  </a:lnTo>
                  <a:lnTo>
                    <a:pt x="32" y="255"/>
                  </a:lnTo>
                  <a:lnTo>
                    <a:pt x="80" y="239"/>
                  </a:lnTo>
                  <a:lnTo>
                    <a:pt x="88" y="231"/>
                  </a:lnTo>
                  <a:lnTo>
                    <a:pt x="104" y="231"/>
                  </a:lnTo>
                  <a:lnTo>
                    <a:pt x="136" y="200"/>
                  </a:lnTo>
                  <a:lnTo>
                    <a:pt x="128" y="176"/>
                  </a:lnTo>
                  <a:lnTo>
                    <a:pt x="136" y="128"/>
                  </a:lnTo>
                  <a:lnTo>
                    <a:pt x="152" y="120"/>
                  </a:lnTo>
                  <a:lnTo>
                    <a:pt x="152" y="64"/>
                  </a:lnTo>
                  <a:lnTo>
                    <a:pt x="40" y="0"/>
                  </a:lnTo>
                  <a:lnTo>
                    <a:pt x="24" y="8"/>
                  </a:lnTo>
                  <a:lnTo>
                    <a:pt x="24" y="40"/>
                  </a:lnTo>
                  <a:lnTo>
                    <a:pt x="40" y="56"/>
                  </a:lnTo>
                  <a:lnTo>
                    <a:pt x="32" y="112"/>
                  </a:lnTo>
                  <a:lnTo>
                    <a:pt x="0" y="15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19" name="Freeform 143"/>
            <p:cNvSpPr>
              <a:spLocks noChangeAspect="1"/>
            </p:cNvSpPr>
            <p:nvPr/>
          </p:nvSpPr>
          <p:spPr bwMode="auto">
            <a:xfrm>
              <a:off x="495" y="2703"/>
              <a:ext cx="130" cy="198"/>
            </a:xfrm>
            <a:custGeom>
              <a:avLst/>
              <a:gdLst>
                <a:gd name="T0" fmla="*/ 0 w 112"/>
                <a:gd name="T1" fmla="*/ 2147483647 h 136"/>
                <a:gd name="T2" fmla="*/ 2147483647 w 112"/>
                <a:gd name="T3" fmla="*/ 2147483647 h 136"/>
                <a:gd name="T4" fmla="*/ 2147483647 w 112"/>
                <a:gd name="T5" fmla="*/ 2147483647 h 136"/>
                <a:gd name="T6" fmla="*/ 2147483647 w 112"/>
                <a:gd name="T7" fmla="*/ 2147483647 h 136"/>
                <a:gd name="T8" fmla="*/ 2147483647 w 112"/>
                <a:gd name="T9" fmla="*/ 2147483647 h 136"/>
                <a:gd name="T10" fmla="*/ 2147483647 w 112"/>
                <a:gd name="T11" fmla="*/ 2147483647 h 136"/>
                <a:gd name="T12" fmla="*/ 2147483647 w 112"/>
                <a:gd name="T13" fmla="*/ 2147483647 h 136"/>
                <a:gd name="T14" fmla="*/ 2147483647 w 112"/>
                <a:gd name="T15" fmla="*/ 0 h 136"/>
                <a:gd name="T16" fmla="*/ 2147483647 w 112"/>
                <a:gd name="T17" fmla="*/ 0 h 136"/>
                <a:gd name="T18" fmla="*/ 2147483647 w 112"/>
                <a:gd name="T19" fmla="*/ 2147483647 h 136"/>
                <a:gd name="T20" fmla="*/ 2147483647 w 112"/>
                <a:gd name="T21" fmla="*/ 2147483647 h 136"/>
                <a:gd name="T22" fmla="*/ 2147483647 w 112"/>
                <a:gd name="T23" fmla="*/ 2147483647 h 136"/>
                <a:gd name="T24" fmla="*/ 2147483647 w 112"/>
                <a:gd name="T25" fmla="*/ 2147483647 h 136"/>
                <a:gd name="T26" fmla="*/ 2147483647 w 112"/>
                <a:gd name="T27" fmla="*/ 2147483647 h 136"/>
                <a:gd name="T28" fmla="*/ 2147483647 w 112"/>
                <a:gd name="T29" fmla="*/ 2147483647 h 136"/>
                <a:gd name="T30" fmla="*/ 2147483647 w 112"/>
                <a:gd name="T31" fmla="*/ 2147483647 h 136"/>
                <a:gd name="T32" fmla="*/ 0 w 112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136">
                  <a:moveTo>
                    <a:pt x="0" y="112"/>
                  </a:moveTo>
                  <a:lnTo>
                    <a:pt x="16" y="136"/>
                  </a:lnTo>
                  <a:lnTo>
                    <a:pt x="32" y="128"/>
                  </a:lnTo>
                  <a:lnTo>
                    <a:pt x="48" y="128"/>
                  </a:lnTo>
                  <a:lnTo>
                    <a:pt x="64" y="112"/>
                  </a:lnTo>
                  <a:lnTo>
                    <a:pt x="72" y="88"/>
                  </a:lnTo>
                  <a:lnTo>
                    <a:pt x="96" y="64"/>
                  </a:lnTo>
                  <a:lnTo>
                    <a:pt x="112" y="0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72" y="32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40" y="88"/>
                  </a:lnTo>
                  <a:lnTo>
                    <a:pt x="24" y="8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0" name="Freeform 144"/>
            <p:cNvSpPr>
              <a:spLocks noChangeAspect="1"/>
            </p:cNvSpPr>
            <p:nvPr/>
          </p:nvSpPr>
          <p:spPr bwMode="auto">
            <a:xfrm>
              <a:off x="495" y="2703"/>
              <a:ext cx="130" cy="198"/>
            </a:xfrm>
            <a:custGeom>
              <a:avLst/>
              <a:gdLst>
                <a:gd name="T0" fmla="*/ 0 w 112"/>
                <a:gd name="T1" fmla="*/ 2147483647 h 136"/>
                <a:gd name="T2" fmla="*/ 2147483647 w 112"/>
                <a:gd name="T3" fmla="*/ 2147483647 h 136"/>
                <a:gd name="T4" fmla="*/ 2147483647 w 112"/>
                <a:gd name="T5" fmla="*/ 2147483647 h 136"/>
                <a:gd name="T6" fmla="*/ 2147483647 w 112"/>
                <a:gd name="T7" fmla="*/ 2147483647 h 136"/>
                <a:gd name="T8" fmla="*/ 2147483647 w 112"/>
                <a:gd name="T9" fmla="*/ 2147483647 h 136"/>
                <a:gd name="T10" fmla="*/ 2147483647 w 112"/>
                <a:gd name="T11" fmla="*/ 2147483647 h 136"/>
                <a:gd name="T12" fmla="*/ 2147483647 w 112"/>
                <a:gd name="T13" fmla="*/ 2147483647 h 136"/>
                <a:gd name="T14" fmla="*/ 2147483647 w 112"/>
                <a:gd name="T15" fmla="*/ 0 h 136"/>
                <a:gd name="T16" fmla="*/ 2147483647 w 112"/>
                <a:gd name="T17" fmla="*/ 0 h 136"/>
                <a:gd name="T18" fmla="*/ 2147483647 w 112"/>
                <a:gd name="T19" fmla="*/ 2147483647 h 136"/>
                <a:gd name="T20" fmla="*/ 2147483647 w 112"/>
                <a:gd name="T21" fmla="*/ 2147483647 h 136"/>
                <a:gd name="T22" fmla="*/ 2147483647 w 112"/>
                <a:gd name="T23" fmla="*/ 2147483647 h 136"/>
                <a:gd name="T24" fmla="*/ 2147483647 w 112"/>
                <a:gd name="T25" fmla="*/ 2147483647 h 136"/>
                <a:gd name="T26" fmla="*/ 2147483647 w 112"/>
                <a:gd name="T27" fmla="*/ 2147483647 h 136"/>
                <a:gd name="T28" fmla="*/ 2147483647 w 112"/>
                <a:gd name="T29" fmla="*/ 2147483647 h 136"/>
                <a:gd name="T30" fmla="*/ 2147483647 w 112"/>
                <a:gd name="T31" fmla="*/ 2147483647 h 136"/>
                <a:gd name="T32" fmla="*/ 0 w 112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136">
                  <a:moveTo>
                    <a:pt x="0" y="112"/>
                  </a:moveTo>
                  <a:lnTo>
                    <a:pt x="16" y="136"/>
                  </a:lnTo>
                  <a:lnTo>
                    <a:pt x="32" y="128"/>
                  </a:lnTo>
                  <a:lnTo>
                    <a:pt x="48" y="128"/>
                  </a:lnTo>
                  <a:lnTo>
                    <a:pt x="64" y="112"/>
                  </a:lnTo>
                  <a:lnTo>
                    <a:pt x="72" y="88"/>
                  </a:lnTo>
                  <a:lnTo>
                    <a:pt x="96" y="64"/>
                  </a:lnTo>
                  <a:lnTo>
                    <a:pt x="112" y="0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72" y="32"/>
                  </a:lnTo>
                  <a:lnTo>
                    <a:pt x="32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40" y="88"/>
                  </a:lnTo>
                  <a:lnTo>
                    <a:pt x="24" y="80"/>
                  </a:lnTo>
                  <a:lnTo>
                    <a:pt x="0" y="11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1" name="Freeform 145"/>
            <p:cNvSpPr>
              <a:spLocks noChangeAspect="1"/>
            </p:cNvSpPr>
            <p:nvPr/>
          </p:nvSpPr>
          <p:spPr bwMode="auto">
            <a:xfrm>
              <a:off x="513" y="2669"/>
              <a:ext cx="325" cy="405"/>
            </a:xfrm>
            <a:custGeom>
              <a:avLst/>
              <a:gdLst>
                <a:gd name="T0" fmla="*/ 0 w 280"/>
                <a:gd name="T1" fmla="*/ 2147483647 h 279"/>
                <a:gd name="T2" fmla="*/ 0 w 280"/>
                <a:gd name="T3" fmla="*/ 2147483647 h 279"/>
                <a:gd name="T4" fmla="*/ 2147483647 w 280"/>
                <a:gd name="T5" fmla="*/ 2147483647 h 279"/>
                <a:gd name="T6" fmla="*/ 2147483647 w 280"/>
                <a:gd name="T7" fmla="*/ 2147483647 h 279"/>
                <a:gd name="T8" fmla="*/ 2147483647 w 280"/>
                <a:gd name="T9" fmla="*/ 2147483647 h 279"/>
                <a:gd name="T10" fmla="*/ 2147483647 w 280"/>
                <a:gd name="T11" fmla="*/ 2147483647 h 279"/>
                <a:gd name="T12" fmla="*/ 2147483647 w 280"/>
                <a:gd name="T13" fmla="*/ 2147483647 h 279"/>
                <a:gd name="T14" fmla="*/ 2147483647 w 280"/>
                <a:gd name="T15" fmla="*/ 2147483647 h 279"/>
                <a:gd name="T16" fmla="*/ 2147483647 w 280"/>
                <a:gd name="T17" fmla="*/ 2147483647 h 279"/>
                <a:gd name="T18" fmla="*/ 2147483647 w 280"/>
                <a:gd name="T19" fmla="*/ 2147483647 h 279"/>
                <a:gd name="T20" fmla="*/ 2147483647 w 280"/>
                <a:gd name="T21" fmla="*/ 2147483647 h 279"/>
                <a:gd name="T22" fmla="*/ 2147483647 w 280"/>
                <a:gd name="T23" fmla="*/ 2147483647 h 279"/>
                <a:gd name="T24" fmla="*/ 2147483647 w 280"/>
                <a:gd name="T25" fmla="*/ 2147483647 h 279"/>
                <a:gd name="T26" fmla="*/ 2147483647 w 280"/>
                <a:gd name="T27" fmla="*/ 2147483647 h 279"/>
                <a:gd name="T28" fmla="*/ 2147483647 w 280"/>
                <a:gd name="T29" fmla="*/ 2147483647 h 279"/>
                <a:gd name="T30" fmla="*/ 2147483647 w 280"/>
                <a:gd name="T31" fmla="*/ 2147483647 h 279"/>
                <a:gd name="T32" fmla="*/ 2147483647 w 280"/>
                <a:gd name="T33" fmla="*/ 2147483647 h 279"/>
                <a:gd name="T34" fmla="*/ 2147483647 w 280"/>
                <a:gd name="T35" fmla="*/ 2147483647 h 279"/>
                <a:gd name="T36" fmla="*/ 2147483647 w 280"/>
                <a:gd name="T37" fmla="*/ 2147483647 h 279"/>
                <a:gd name="T38" fmla="*/ 2147483647 w 280"/>
                <a:gd name="T39" fmla="*/ 2147483647 h 279"/>
                <a:gd name="T40" fmla="*/ 2147483647 w 280"/>
                <a:gd name="T41" fmla="*/ 2147483647 h 279"/>
                <a:gd name="T42" fmla="*/ 2147483647 w 280"/>
                <a:gd name="T43" fmla="*/ 2147483647 h 279"/>
                <a:gd name="T44" fmla="*/ 2147483647 w 280"/>
                <a:gd name="T45" fmla="*/ 0 h 279"/>
                <a:gd name="T46" fmla="*/ 2147483647 w 280"/>
                <a:gd name="T47" fmla="*/ 2147483647 h 279"/>
                <a:gd name="T48" fmla="*/ 2147483647 w 280"/>
                <a:gd name="T49" fmla="*/ 0 h 279"/>
                <a:gd name="T50" fmla="*/ 2147483647 w 280"/>
                <a:gd name="T51" fmla="*/ 2147483647 h 279"/>
                <a:gd name="T52" fmla="*/ 2147483647 w 280"/>
                <a:gd name="T53" fmla="*/ 2147483647 h 279"/>
                <a:gd name="T54" fmla="*/ 2147483647 w 280"/>
                <a:gd name="T55" fmla="*/ 2147483647 h 279"/>
                <a:gd name="T56" fmla="*/ 2147483647 w 280"/>
                <a:gd name="T57" fmla="*/ 2147483647 h 279"/>
                <a:gd name="T58" fmla="*/ 2147483647 w 280"/>
                <a:gd name="T59" fmla="*/ 2147483647 h 279"/>
                <a:gd name="T60" fmla="*/ 2147483647 w 280"/>
                <a:gd name="T61" fmla="*/ 2147483647 h 279"/>
                <a:gd name="T62" fmla="*/ 0 w 280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0" h="279">
                  <a:moveTo>
                    <a:pt x="0" y="168"/>
                  </a:moveTo>
                  <a:lnTo>
                    <a:pt x="0" y="176"/>
                  </a:lnTo>
                  <a:lnTo>
                    <a:pt x="56" y="168"/>
                  </a:lnTo>
                  <a:lnTo>
                    <a:pt x="88" y="200"/>
                  </a:lnTo>
                  <a:lnTo>
                    <a:pt x="104" y="200"/>
                  </a:lnTo>
                  <a:lnTo>
                    <a:pt x="112" y="184"/>
                  </a:lnTo>
                  <a:lnTo>
                    <a:pt x="128" y="176"/>
                  </a:lnTo>
                  <a:lnTo>
                    <a:pt x="144" y="192"/>
                  </a:lnTo>
                  <a:lnTo>
                    <a:pt x="144" y="247"/>
                  </a:lnTo>
                  <a:lnTo>
                    <a:pt x="168" y="240"/>
                  </a:lnTo>
                  <a:lnTo>
                    <a:pt x="256" y="279"/>
                  </a:lnTo>
                  <a:lnTo>
                    <a:pt x="256" y="263"/>
                  </a:lnTo>
                  <a:lnTo>
                    <a:pt x="240" y="255"/>
                  </a:lnTo>
                  <a:lnTo>
                    <a:pt x="248" y="216"/>
                  </a:lnTo>
                  <a:lnTo>
                    <a:pt x="264" y="200"/>
                  </a:lnTo>
                  <a:lnTo>
                    <a:pt x="256" y="176"/>
                  </a:lnTo>
                  <a:lnTo>
                    <a:pt x="248" y="128"/>
                  </a:lnTo>
                  <a:lnTo>
                    <a:pt x="248" y="112"/>
                  </a:lnTo>
                  <a:lnTo>
                    <a:pt x="256" y="96"/>
                  </a:lnTo>
                  <a:lnTo>
                    <a:pt x="264" y="56"/>
                  </a:lnTo>
                  <a:lnTo>
                    <a:pt x="280" y="48"/>
                  </a:lnTo>
                  <a:lnTo>
                    <a:pt x="272" y="24"/>
                  </a:lnTo>
                  <a:lnTo>
                    <a:pt x="232" y="0"/>
                  </a:lnTo>
                  <a:lnTo>
                    <a:pt x="136" y="8"/>
                  </a:lnTo>
                  <a:lnTo>
                    <a:pt x="112" y="0"/>
                  </a:lnTo>
                  <a:lnTo>
                    <a:pt x="96" y="24"/>
                  </a:lnTo>
                  <a:lnTo>
                    <a:pt x="80" y="88"/>
                  </a:lnTo>
                  <a:lnTo>
                    <a:pt x="56" y="112"/>
                  </a:lnTo>
                  <a:lnTo>
                    <a:pt x="48" y="136"/>
                  </a:lnTo>
                  <a:lnTo>
                    <a:pt x="32" y="152"/>
                  </a:lnTo>
                  <a:lnTo>
                    <a:pt x="16" y="152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2" name="Freeform 146"/>
            <p:cNvSpPr>
              <a:spLocks noChangeAspect="1"/>
            </p:cNvSpPr>
            <p:nvPr/>
          </p:nvSpPr>
          <p:spPr bwMode="auto">
            <a:xfrm>
              <a:off x="513" y="2669"/>
              <a:ext cx="325" cy="405"/>
            </a:xfrm>
            <a:custGeom>
              <a:avLst/>
              <a:gdLst>
                <a:gd name="T0" fmla="*/ 0 w 280"/>
                <a:gd name="T1" fmla="*/ 2147483647 h 279"/>
                <a:gd name="T2" fmla="*/ 0 w 280"/>
                <a:gd name="T3" fmla="*/ 2147483647 h 279"/>
                <a:gd name="T4" fmla="*/ 2147483647 w 280"/>
                <a:gd name="T5" fmla="*/ 2147483647 h 279"/>
                <a:gd name="T6" fmla="*/ 2147483647 w 280"/>
                <a:gd name="T7" fmla="*/ 2147483647 h 279"/>
                <a:gd name="T8" fmla="*/ 2147483647 w 280"/>
                <a:gd name="T9" fmla="*/ 2147483647 h 279"/>
                <a:gd name="T10" fmla="*/ 2147483647 w 280"/>
                <a:gd name="T11" fmla="*/ 2147483647 h 279"/>
                <a:gd name="T12" fmla="*/ 2147483647 w 280"/>
                <a:gd name="T13" fmla="*/ 2147483647 h 279"/>
                <a:gd name="T14" fmla="*/ 2147483647 w 280"/>
                <a:gd name="T15" fmla="*/ 2147483647 h 279"/>
                <a:gd name="T16" fmla="*/ 2147483647 w 280"/>
                <a:gd name="T17" fmla="*/ 2147483647 h 279"/>
                <a:gd name="T18" fmla="*/ 2147483647 w 280"/>
                <a:gd name="T19" fmla="*/ 2147483647 h 279"/>
                <a:gd name="T20" fmla="*/ 2147483647 w 280"/>
                <a:gd name="T21" fmla="*/ 2147483647 h 279"/>
                <a:gd name="T22" fmla="*/ 2147483647 w 280"/>
                <a:gd name="T23" fmla="*/ 2147483647 h 279"/>
                <a:gd name="T24" fmla="*/ 2147483647 w 280"/>
                <a:gd name="T25" fmla="*/ 2147483647 h 279"/>
                <a:gd name="T26" fmla="*/ 2147483647 w 280"/>
                <a:gd name="T27" fmla="*/ 2147483647 h 279"/>
                <a:gd name="T28" fmla="*/ 2147483647 w 280"/>
                <a:gd name="T29" fmla="*/ 2147483647 h 279"/>
                <a:gd name="T30" fmla="*/ 2147483647 w 280"/>
                <a:gd name="T31" fmla="*/ 2147483647 h 279"/>
                <a:gd name="T32" fmla="*/ 2147483647 w 280"/>
                <a:gd name="T33" fmla="*/ 2147483647 h 279"/>
                <a:gd name="T34" fmla="*/ 2147483647 w 280"/>
                <a:gd name="T35" fmla="*/ 2147483647 h 279"/>
                <a:gd name="T36" fmla="*/ 2147483647 w 280"/>
                <a:gd name="T37" fmla="*/ 2147483647 h 279"/>
                <a:gd name="T38" fmla="*/ 2147483647 w 280"/>
                <a:gd name="T39" fmla="*/ 2147483647 h 279"/>
                <a:gd name="T40" fmla="*/ 2147483647 w 280"/>
                <a:gd name="T41" fmla="*/ 2147483647 h 279"/>
                <a:gd name="T42" fmla="*/ 2147483647 w 280"/>
                <a:gd name="T43" fmla="*/ 2147483647 h 279"/>
                <a:gd name="T44" fmla="*/ 2147483647 w 280"/>
                <a:gd name="T45" fmla="*/ 0 h 279"/>
                <a:gd name="T46" fmla="*/ 2147483647 w 280"/>
                <a:gd name="T47" fmla="*/ 2147483647 h 279"/>
                <a:gd name="T48" fmla="*/ 2147483647 w 280"/>
                <a:gd name="T49" fmla="*/ 0 h 279"/>
                <a:gd name="T50" fmla="*/ 2147483647 w 280"/>
                <a:gd name="T51" fmla="*/ 2147483647 h 279"/>
                <a:gd name="T52" fmla="*/ 2147483647 w 280"/>
                <a:gd name="T53" fmla="*/ 2147483647 h 279"/>
                <a:gd name="T54" fmla="*/ 2147483647 w 280"/>
                <a:gd name="T55" fmla="*/ 2147483647 h 279"/>
                <a:gd name="T56" fmla="*/ 2147483647 w 280"/>
                <a:gd name="T57" fmla="*/ 2147483647 h 279"/>
                <a:gd name="T58" fmla="*/ 2147483647 w 280"/>
                <a:gd name="T59" fmla="*/ 2147483647 h 279"/>
                <a:gd name="T60" fmla="*/ 2147483647 w 280"/>
                <a:gd name="T61" fmla="*/ 2147483647 h 279"/>
                <a:gd name="T62" fmla="*/ 0 w 280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80" h="279">
                  <a:moveTo>
                    <a:pt x="0" y="168"/>
                  </a:moveTo>
                  <a:lnTo>
                    <a:pt x="0" y="176"/>
                  </a:lnTo>
                  <a:lnTo>
                    <a:pt x="56" y="168"/>
                  </a:lnTo>
                  <a:lnTo>
                    <a:pt x="88" y="200"/>
                  </a:lnTo>
                  <a:lnTo>
                    <a:pt x="104" y="200"/>
                  </a:lnTo>
                  <a:lnTo>
                    <a:pt x="112" y="184"/>
                  </a:lnTo>
                  <a:lnTo>
                    <a:pt x="128" y="176"/>
                  </a:lnTo>
                  <a:lnTo>
                    <a:pt x="144" y="192"/>
                  </a:lnTo>
                  <a:lnTo>
                    <a:pt x="144" y="247"/>
                  </a:lnTo>
                  <a:lnTo>
                    <a:pt x="168" y="240"/>
                  </a:lnTo>
                  <a:lnTo>
                    <a:pt x="256" y="279"/>
                  </a:lnTo>
                  <a:lnTo>
                    <a:pt x="256" y="263"/>
                  </a:lnTo>
                  <a:lnTo>
                    <a:pt x="240" y="255"/>
                  </a:lnTo>
                  <a:lnTo>
                    <a:pt x="248" y="216"/>
                  </a:lnTo>
                  <a:lnTo>
                    <a:pt x="264" y="200"/>
                  </a:lnTo>
                  <a:lnTo>
                    <a:pt x="256" y="176"/>
                  </a:lnTo>
                  <a:lnTo>
                    <a:pt x="248" y="128"/>
                  </a:lnTo>
                  <a:lnTo>
                    <a:pt x="248" y="112"/>
                  </a:lnTo>
                  <a:lnTo>
                    <a:pt x="256" y="96"/>
                  </a:lnTo>
                  <a:lnTo>
                    <a:pt x="264" y="56"/>
                  </a:lnTo>
                  <a:lnTo>
                    <a:pt x="280" y="48"/>
                  </a:lnTo>
                  <a:lnTo>
                    <a:pt x="272" y="24"/>
                  </a:lnTo>
                  <a:lnTo>
                    <a:pt x="232" y="0"/>
                  </a:lnTo>
                  <a:lnTo>
                    <a:pt x="136" y="8"/>
                  </a:lnTo>
                  <a:lnTo>
                    <a:pt x="112" y="0"/>
                  </a:lnTo>
                  <a:lnTo>
                    <a:pt x="96" y="24"/>
                  </a:lnTo>
                  <a:lnTo>
                    <a:pt x="80" y="88"/>
                  </a:lnTo>
                  <a:lnTo>
                    <a:pt x="56" y="112"/>
                  </a:lnTo>
                  <a:lnTo>
                    <a:pt x="48" y="136"/>
                  </a:lnTo>
                  <a:lnTo>
                    <a:pt x="32" y="152"/>
                  </a:lnTo>
                  <a:lnTo>
                    <a:pt x="16" y="152"/>
                  </a:lnTo>
                  <a:lnTo>
                    <a:pt x="0" y="16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3" name="Freeform 147"/>
            <p:cNvSpPr>
              <a:spLocks noChangeAspect="1"/>
            </p:cNvSpPr>
            <p:nvPr/>
          </p:nvSpPr>
          <p:spPr bwMode="auto">
            <a:xfrm>
              <a:off x="329" y="2507"/>
              <a:ext cx="37" cy="138"/>
            </a:xfrm>
            <a:custGeom>
              <a:avLst/>
              <a:gdLst>
                <a:gd name="T0" fmla="*/ 0 w 32"/>
                <a:gd name="T1" fmla="*/ 2147483647 h 95"/>
                <a:gd name="T2" fmla="*/ 2147483647 w 32"/>
                <a:gd name="T3" fmla="*/ 2147483647 h 95"/>
                <a:gd name="T4" fmla="*/ 2147483647 w 32"/>
                <a:gd name="T5" fmla="*/ 2147483647 h 95"/>
                <a:gd name="T6" fmla="*/ 2147483647 w 32"/>
                <a:gd name="T7" fmla="*/ 2147483647 h 95"/>
                <a:gd name="T8" fmla="*/ 2147483647 w 32"/>
                <a:gd name="T9" fmla="*/ 0 h 95"/>
                <a:gd name="T10" fmla="*/ 2147483647 w 32"/>
                <a:gd name="T11" fmla="*/ 2147483647 h 95"/>
                <a:gd name="T12" fmla="*/ 0 w 32"/>
                <a:gd name="T13" fmla="*/ 2147483647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95">
                  <a:moveTo>
                    <a:pt x="0" y="24"/>
                  </a:moveTo>
                  <a:lnTo>
                    <a:pt x="16" y="95"/>
                  </a:lnTo>
                  <a:lnTo>
                    <a:pt x="24" y="95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4" name="Freeform 148"/>
            <p:cNvSpPr>
              <a:spLocks noChangeAspect="1"/>
            </p:cNvSpPr>
            <p:nvPr/>
          </p:nvSpPr>
          <p:spPr bwMode="auto">
            <a:xfrm>
              <a:off x="329" y="2507"/>
              <a:ext cx="37" cy="138"/>
            </a:xfrm>
            <a:custGeom>
              <a:avLst/>
              <a:gdLst>
                <a:gd name="T0" fmla="*/ 0 w 32"/>
                <a:gd name="T1" fmla="*/ 2147483647 h 95"/>
                <a:gd name="T2" fmla="*/ 2147483647 w 32"/>
                <a:gd name="T3" fmla="*/ 2147483647 h 95"/>
                <a:gd name="T4" fmla="*/ 2147483647 w 32"/>
                <a:gd name="T5" fmla="*/ 2147483647 h 95"/>
                <a:gd name="T6" fmla="*/ 2147483647 w 32"/>
                <a:gd name="T7" fmla="*/ 2147483647 h 95"/>
                <a:gd name="T8" fmla="*/ 2147483647 w 32"/>
                <a:gd name="T9" fmla="*/ 0 h 95"/>
                <a:gd name="T10" fmla="*/ 2147483647 w 32"/>
                <a:gd name="T11" fmla="*/ 2147483647 h 95"/>
                <a:gd name="T12" fmla="*/ 0 w 32"/>
                <a:gd name="T13" fmla="*/ 2147483647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2" h="95">
                  <a:moveTo>
                    <a:pt x="0" y="24"/>
                  </a:moveTo>
                  <a:lnTo>
                    <a:pt x="16" y="95"/>
                  </a:lnTo>
                  <a:lnTo>
                    <a:pt x="24" y="95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5" name="Freeform 149"/>
            <p:cNvSpPr>
              <a:spLocks noChangeAspect="1"/>
            </p:cNvSpPr>
            <p:nvPr/>
          </p:nvSpPr>
          <p:spPr bwMode="auto">
            <a:xfrm>
              <a:off x="467" y="2738"/>
              <a:ext cx="37" cy="23"/>
            </a:xfrm>
            <a:custGeom>
              <a:avLst/>
              <a:gdLst>
                <a:gd name="T0" fmla="*/ 0 w 32"/>
                <a:gd name="T1" fmla="*/ 2147483647 h 16"/>
                <a:gd name="T2" fmla="*/ 2147483647 w 32"/>
                <a:gd name="T3" fmla="*/ 0 h 16"/>
                <a:gd name="T4" fmla="*/ 2147483647 w 32"/>
                <a:gd name="T5" fmla="*/ 0 h 16"/>
                <a:gd name="T6" fmla="*/ 2147483647 w 32"/>
                <a:gd name="T7" fmla="*/ 2147483647 h 16"/>
                <a:gd name="T8" fmla="*/ 0 w 32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lnTo>
                    <a:pt x="8" y="0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6" name="Freeform 150"/>
            <p:cNvSpPr>
              <a:spLocks noChangeAspect="1"/>
            </p:cNvSpPr>
            <p:nvPr/>
          </p:nvSpPr>
          <p:spPr bwMode="auto">
            <a:xfrm>
              <a:off x="467" y="2738"/>
              <a:ext cx="37" cy="23"/>
            </a:xfrm>
            <a:custGeom>
              <a:avLst/>
              <a:gdLst>
                <a:gd name="T0" fmla="*/ 0 w 32"/>
                <a:gd name="T1" fmla="*/ 2147483647 h 16"/>
                <a:gd name="T2" fmla="*/ 2147483647 w 32"/>
                <a:gd name="T3" fmla="*/ 0 h 16"/>
                <a:gd name="T4" fmla="*/ 2147483647 w 32"/>
                <a:gd name="T5" fmla="*/ 0 h 16"/>
                <a:gd name="T6" fmla="*/ 2147483647 w 32"/>
                <a:gd name="T7" fmla="*/ 2147483647 h 16"/>
                <a:gd name="T8" fmla="*/ 0 w 32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16">
                  <a:moveTo>
                    <a:pt x="0" y="16"/>
                  </a:moveTo>
                  <a:lnTo>
                    <a:pt x="8" y="0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7" name="Freeform 151"/>
            <p:cNvSpPr>
              <a:spLocks noChangeAspect="1"/>
            </p:cNvSpPr>
            <p:nvPr/>
          </p:nvSpPr>
          <p:spPr bwMode="auto">
            <a:xfrm>
              <a:off x="458" y="2738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0 h 88"/>
                <a:gd name="T12" fmla="*/ 2147483647 w 80"/>
                <a:gd name="T13" fmla="*/ 0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40"/>
                  </a:moveTo>
                  <a:lnTo>
                    <a:pt x="8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64" y="0"/>
                  </a:lnTo>
                  <a:lnTo>
                    <a:pt x="64" y="8"/>
                  </a:lnTo>
                  <a:lnTo>
                    <a:pt x="80" y="8"/>
                  </a:lnTo>
                  <a:lnTo>
                    <a:pt x="72" y="64"/>
                  </a:lnTo>
                  <a:lnTo>
                    <a:pt x="56" y="56"/>
                  </a:lnTo>
                  <a:lnTo>
                    <a:pt x="32" y="8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8" name="Freeform 152"/>
            <p:cNvSpPr>
              <a:spLocks noChangeAspect="1"/>
            </p:cNvSpPr>
            <p:nvPr/>
          </p:nvSpPr>
          <p:spPr bwMode="auto">
            <a:xfrm>
              <a:off x="458" y="2738"/>
              <a:ext cx="93" cy="128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2147483647 h 88"/>
                <a:gd name="T10" fmla="*/ 2147483647 w 80"/>
                <a:gd name="T11" fmla="*/ 0 h 88"/>
                <a:gd name="T12" fmla="*/ 2147483647 w 80"/>
                <a:gd name="T13" fmla="*/ 0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0 w 80"/>
                <a:gd name="T25" fmla="*/ 2147483647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0" h="88">
                  <a:moveTo>
                    <a:pt x="0" y="40"/>
                  </a:moveTo>
                  <a:lnTo>
                    <a:pt x="8" y="24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64" y="0"/>
                  </a:lnTo>
                  <a:lnTo>
                    <a:pt x="64" y="8"/>
                  </a:lnTo>
                  <a:lnTo>
                    <a:pt x="80" y="8"/>
                  </a:lnTo>
                  <a:lnTo>
                    <a:pt x="72" y="64"/>
                  </a:lnTo>
                  <a:lnTo>
                    <a:pt x="56" y="56"/>
                  </a:lnTo>
                  <a:lnTo>
                    <a:pt x="32" y="88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29" name="Freeform 153"/>
            <p:cNvSpPr>
              <a:spLocks noChangeAspect="1"/>
            </p:cNvSpPr>
            <p:nvPr/>
          </p:nvSpPr>
          <p:spPr bwMode="auto">
            <a:xfrm>
              <a:off x="23" y="2484"/>
              <a:ext cx="56" cy="23"/>
            </a:xfrm>
            <a:custGeom>
              <a:avLst/>
              <a:gdLst>
                <a:gd name="T0" fmla="*/ 0 w 48"/>
                <a:gd name="T1" fmla="*/ 2147483647 h 16"/>
                <a:gd name="T2" fmla="*/ 2147483647 w 48"/>
                <a:gd name="T3" fmla="*/ 0 h 16"/>
                <a:gd name="T4" fmla="*/ 2147483647 w 48"/>
                <a:gd name="T5" fmla="*/ 2147483647 h 16"/>
                <a:gd name="T6" fmla="*/ 0 w 4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6">
                  <a:moveTo>
                    <a:pt x="0" y="16"/>
                  </a:moveTo>
                  <a:lnTo>
                    <a:pt x="8" y="0"/>
                  </a:lnTo>
                  <a:lnTo>
                    <a:pt x="4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0" name="Freeform 154"/>
            <p:cNvSpPr>
              <a:spLocks noChangeAspect="1"/>
            </p:cNvSpPr>
            <p:nvPr/>
          </p:nvSpPr>
          <p:spPr bwMode="auto">
            <a:xfrm>
              <a:off x="23" y="2484"/>
              <a:ext cx="56" cy="23"/>
            </a:xfrm>
            <a:custGeom>
              <a:avLst/>
              <a:gdLst>
                <a:gd name="T0" fmla="*/ 0 w 48"/>
                <a:gd name="T1" fmla="*/ 2147483647 h 16"/>
                <a:gd name="T2" fmla="*/ 2147483647 w 48"/>
                <a:gd name="T3" fmla="*/ 0 h 16"/>
                <a:gd name="T4" fmla="*/ 2147483647 w 48"/>
                <a:gd name="T5" fmla="*/ 2147483647 h 16"/>
                <a:gd name="T6" fmla="*/ 0 w 4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" h="16">
                  <a:moveTo>
                    <a:pt x="0" y="16"/>
                  </a:moveTo>
                  <a:lnTo>
                    <a:pt x="8" y="0"/>
                  </a:lnTo>
                  <a:lnTo>
                    <a:pt x="48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1" name="Freeform 155"/>
            <p:cNvSpPr>
              <a:spLocks noChangeAspect="1"/>
            </p:cNvSpPr>
            <p:nvPr/>
          </p:nvSpPr>
          <p:spPr bwMode="auto">
            <a:xfrm>
              <a:off x="264" y="2542"/>
              <a:ext cx="65" cy="127"/>
            </a:xfrm>
            <a:custGeom>
              <a:avLst/>
              <a:gdLst>
                <a:gd name="T0" fmla="*/ 0 w 56"/>
                <a:gd name="T1" fmla="*/ 2147483647 h 87"/>
                <a:gd name="T2" fmla="*/ 2147483647 w 56"/>
                <a:gd name="T3" fmla="*/ 2147483647 h 87"/>
                <a:gd name="T4" fmla="*/ 0 w 56"/>
                <a:gd name="T5" fmla="*/ 0 h 87"/>
                <a:gd name="T6" fmla="*/ 2147483647 w 56"/>
                <a:gd name="T7" fmla="*/ 0 h 87"/>
                <a:gd name="T8" fmla="*/ 2147483647 w 56"/>
                <a:gd name="T9" fmla="*/ 2147483647 h 87"/>
                <a:gd name="T10" fmla="*/ 2147483647 w 56"/>
                <a:gd name="T11" fmla="*/ 2147483647 h 87"/>
                <a:gd name="T12" fmla="*/ 0 w 56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87">
                  <a:moveTo>
                    <a:pt x="0" y="87"/>
                  </a:moveTo>
                  <a:lnTo>
                    <a:pt x="8" y="2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56" y="71"/>
                  </a:lnTo>
                  <a:lnTo>
                    <a:pt x="16" y="87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2" name="Freeform 156"/>
            <p:cNvSpPr>
              <a:spLocks noChangeAspect="1"/>
            </p:cNvSpPr>
            <p:nvPr/>
          </p:nvSpPr>
          <p:spPr bwMode="auto">
            <a:xfrm>
              <a:off x="264" y="2542"/>
              <a:ext cx="65" cy="127"/>
            </a:xfrm>
            <a:custGeom>
              <a:avLst/>
              <a:gdLst>
                <a:gd name="T0" fmla="*/ 0 w 56"/>
                <a:gd name="T1" fmla="*/ 2147483647 h 87"/>
                <a:gd name="T2" fmla="*/ 2147483647 w 56"/>
                <a:gd name="T3" fmla="*/ 2147483647 h 87"/>
                <a:gd name="T4" fmla="*/ 0 w 56"/>
                <a:gd name="T5" fmla="*/ 0 h 87"/>
                <a:gd name="T6" fmla="*/ 2147483647 w 56"/>
                <a:gd name="T7" fmla="*/ 0 h 87"/>
                <a:gd name="T8" fmla="*/ 2147483647 w 56"/>
                <a:gd name="T9" fmla="*/ 2147483647 h 87"/>
                <a:gd name="T10" fmla="*/ 2147483647 w 56"/>
                <a:gd name="T11" fmla="*/ 2147483647 h 87"/>
                <a:gd name="T12" fmla="*/ 0 w 56"/>
                <a:gd name="T13" fmla="*/ 2147483647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87">
                  <a:moveTo>
                    <a:pt x="0" y="87"/>
                  </a:moveTo>
                  <a:lnTo>
                    <a:pt x="8" y="23"/>
                  </a:lnTo>
                  <a:lnTo>
                    <a:pt x="0" y="0"/>
                  </a:lnTo>
                  <a:lnTo>
                    <a:pt x="40" y="0"/>
                  </a:lnTo>
                  <a:lnTo>
                    <a:pt x="56" y="71"/>
                  </a:lnTo>
                  <a:lnTo>
                    <a:pt x="16" y="87"/>
                  </a:lnTo>
                  <a:lnTo>
                    <a:pt x="0" y="8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3" name="Freeform 157"/>
            <p:cNvSpPr>
              <a:spLocks noChangeAspect="1"/>
            </p:cNvSpPr>
            <p:nvPr/>
          </p:nvSpPr>
          <p:spPr bwMode="auto">
            <a:xfrm>
              <a:off x="51" y="2507"/>
              <a:ext cx="130" cy="115"/>
            </a:xfrm>
            <a:custGeom>
              <a:avLst/>
              <a:gdLst>
                <a:gd name="T0" fmla="*/ 0 w 112"/>
                <a:gd name="T1" fmla="*/ 2147483647 h 79"/>
                <a:gd name="T2" fmla="*/ 2147483647 w 112"/>
                <a:gd name="T3" fmla="*/ 2147483647 h 79"/>
                <a:gd name="T4" fmla="*/ 2147483647 w 112"/>
                <a:gd name="T5" fmla="*/ 0 h 79"/>
                <a:gd name="T6" fmla="*/ 2147483647 w 112"/>
                <a:gd name="T7" fmla="*/ 0 h 79"/>
                <a:gd name="T8" fmla="*/ 2147483647 w 112"/>
                <a:gd name="T9" fmla="*/ 2147483647 h 79"/>
                <a:gd name="T10" fmla="*/ 2147483647 w 112"/>
                <a:gd name="T11" fmla="*/ 0 h 79"/>
                <a:gd name="T12" fmla="*/ 2147483647 w 112"/>
                <a:gd name="T13" fmla="*/ 2147483647 h 79"/>
                <a:gd name="T14" fmla="*/ 2147483647 w 112"/>
                <a:gd name="T15" fmla="*/ 2147483647 h 79"/>
                <a:gd name="T16" fmla="*/ 2147483647 w 112"/>
                <a:gd name="T17" fmla="*/ 2147483647 h 79"/>
                <a:gd name="T18" fmla="*/ 2147483647 w 112"/>
                <a:gd name="T19" fmla="*/ 2147483647 h 79"/>
                <a:gd name="T20" fmla="*/ 2147483647 w 112"/>
                <a:gd name="T21" fmla="*/ 2147483647 h 79"/>
                <a:gd name="T22" fmla="*/ 2147483647 w 112"/>
                <a:gd name="T23" fmla="*/ 2147483647 h 79"/>
                <a:gd name="T24" fmla="*/ 2147483647 w 112"/>
                <a:gd name="T25" fmla="*/ 2147483647 h 79"/>
                <a:gd name="T26" fmla="*/ 2147483647 w 112"/>
                <a:gd name="T27" fmla="*/ 2147483647 h 79"/>
                <a:gd name="T28" fmla="*/ 2147483647 w 112"/>
                <a:gd name="T29" fmla="*/ 2147483647 h 79"/>
                <a:gd name="T30" fmla="*/ 0 w 112"/>
                <a:gd name="T31" fmla="*/ 2147483647 h 7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2" h="79">
                  <a:moveTo>
                    <a:pt x="0" y="24"/>
                  </a:moveTo>
                  <a:lnTo>
                    <a:pt x="24" y="16"/>
                  </a:lnTo>
                  <a:lnTo>
                    <a:pt x="32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0"/>
                  </a:lnTo>
                  <a:lnTo>
                    <a:pt x="112" y="40"/>
                  </a:lnTo>
                  <a:lnTo>
                    <a:pt x="112" y="63"/>
                  </a:lnTo>
                  <a:lnTo>
                    <a:pt x="104" y="55"/>
                  </a:lnTo>
                  <a:lnTo>
                    <a:pt x="104" y="71"/>
                  </a:lnTo>
                  <a:lnTo>
                    <a:pt x="88" y="79"/>
                  </a:lnTo>
                  <a:lnTo>
                    <a:pt x="88" y="63"/>
                  </a:lnTo>
                  <a:lnTo>
                    <a:pt x="80" y="63"/>
                  </a:lnTo>
                  <a:lnTo>
                    <a:pt x="64" y="40"/>
                  </a:lnTo>
                  <a:lnTo>
                    <a:pt x="32" y="55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4" name="Freeform 158"/>
            <p:cNvSpPr>
              <a:spLocks noChangeAspect="1"/>
            </p:cNvSpPr>
            <p:nvPr/>
          </p:nvSpPr>
          <p:spPr bwMode="auto">
            <a:xfrm>
              <a:off x="51" y="2507"/>
              <a:ext cx="130" cy="115"/>
            </a:xfrm>
            <a:custGeom>
              <a:avLst/>
              <a:gdLst>
                <a:gd name="T0" fmla="*/ 0 w 112"/>
                <a:gd name="T1" fmla="*/ 2147483647 h 79"/>
                <a:gd name="T2" fmla="*/ 2147483647 w 112"/>
                <a:gd name="T3" fmla="*/ 2147483647 h 79"/>
                <a:gd name="T4" fmla="*/ 2147483647 w 112"/>
                <a:gd name="T5" fmla="*/ 0 h 79"/>
                <a:gd name="T6" fmla="*/ 2147483647 w 112"/>
                <a:gd name="T7" fmla="*/ 0 h 79"/>
                <a:gd name="T8" fmla="*/ 2147483647 w 112"/>
                <a:gd name="T9" fmla="*/ 2147483647 h 79"/>
                <a:gd name="T10" fmla="*/ 2147483647 w 112"/>
                <a:gd name="T11" fmla="*/ 0 h 79"/>
                <a:gd name="T12" fmla="*/ 2147483647 w 112"/>
                <a:gd name="T13" fmla="*/ 2147483647 h 79"/>
                <a:gd name="T14" fmla="*/ 2147483647 w 112"/>
                <a:gd name="T15" fmla="*/ 2147483647 h 79"/>
                <a:gd name="T16" fmla="*/ 2147483647 w 112"/>
                <a:gd name="T17" fmla="*/ 2147483647 h 79"/>
                <a:gd name="T18" fmla="*/ 2147483647 w 112"/>
                <a:gd name="T19" fmla="*/ 2147483647 h 79"/>
                <a:gd name="T20" fmla="*/ 2147483647 w 112"/>
                <a:gd name="T21" fmla="*/ 2147483647 h 79"/>
                <a:gd name="T22" fmla="*/ 2147483647 w 112"/>
                <a:gd name="T23" fmla="*/ 2147483647 h 79"/>
                <a:gd name="T24" fmla="*/ 2147483647 w 112"/>
                <a:gd name="T25" fmla="*/ 2147483647 h 79"/>
                <a:gd name="T26" fmla="*/ 2147483647 w 112"/>
                <a:gd name="T27" fmla="*/ 2147483647 h 79"/>
                <a:gd name="T28" fmla="*/ 2147483647 w 112"/>
                <a:gd name="T29" fmla="*/ 2147483647 h 79"/>
                <a:gd name="T30" fmla="*/ 0 w 112"/>
                <a:gd name="T31" fmla="*/ 2147483647 h 7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2" h="79">
                  <a:moveTo>
                    <a:pt x="0" y="24"/>
                  </a:moveTo>
                  <a:lnTo>
                    <a:pt x="24" y="16"/>
                  </a:lnTo>
                  <a:lnTo>
                    <a:pt x="32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0"/>
                  </a:lnTo>
                  <a:lnTo>
                    <a:pt x="112" y="40"/>
                  </a:lnTo>
                  <a:lnTo>
                    <a:pt x="112" y="63"/>
                  </a:lnTo>
                  <a:lnTo>
                    <a:pt x="104" y="55"/>
                  </a:lnTo>
                  <a:lnTo>
                    <a:pt x="104" y="71"/>
                  </a:lnTo>
                  <a:lnTo>
                    <a:pt x="88" y="79"/>
                  </a:lnTo>
                  <a:lnTo>
                    <a:pt x="88" y="63"/>
                  </a:lnTo>
                  <a:lnTo>
                    <a:pt x="80" y="63"/>
                  </a:lnTo>
                  <a:lnTo>
                    <a:pt x="64" y="40"/>
                  </a:lnTo>
                  <a:lnTo>
                    <a:pt x="32" y="55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5" name="Freeform 159"/>
            <p:cNvSpPr>
              <a:spLocks noChangeAspect="1"/>
            </p:cNvSpPr>
            <p:nvPr/>
          </p:nvSpPr>
          <p:spPr bwMode="auto">
            <a:xfrm>
              <a:off x="171" y="2554"/>
              <a:ext cx="102" cy="126"/>
            </a:xfrm>
            <a:custGeom>
              <a:avLst/>
              <a:gdLst>
                <a:gd name="T0" fmla="*/ 0 w 88"/>
                <a:gd name="T1" fmla="*/ 2147483647 h 87"/>
                <a:gd name="T2" fmla="*/ 0 w 88"/>
                <a:gd name="T3" fmla="*/ 2147483647 h 87"/>
                <a:gd name="T4" fmla="*/ 0 w 88"/>
                <a:gd name="T5" fmla="*/ 2147483647 h 87"/>
                <a:gd name="T6" fmla="*/ 2147483647 w 88"/>
                <a:gd name="T7" fmla="*/ 2147483647 h 87"/>
                <a:gd name="T8" fmla="*/ 2147483647 w 88"/>
                <a:gd name="T9" fmla="*/ 2147483647 h 87"/>
                <a:gd name="T10" fmla="*/ 2147483647 w 88"/>
                <a:gd name="T11" fmla="*/ 0 h 87"/>
                <a:gd name="T12" fmla="*/ 2147483647 w 88"/>
                <a:gd name="T13" fmla="*/ 2147483647 h 87"/>
                <a:gd name="T14" fmla="*/ 2147483647 w 88"/>
                <a:gd name="T15" fmla="*/ 2147483647 h 87"/>
                <a:gd name="T16" fmla="*/ 2147483647 w 88"/>
                <a:gd name="T17" fmla="*/ 2147483647 h 87"/>
                <a:gd name="T18" fmla="*/ 2147483647 w 88"/>
                <a:gd name="T19" fmla="*/ 2147483647 h 87"/>
                <a:gd name="T20" fmla="*/ 2147483647 w 88"/>
                <a:gd name="T21" fmla="*/ 2147483647 h 87"/>
                <a:gd name="T22" fmla="*/ 2147483647 w 88"/>
                <a:gd name="T23" fmla="*/ 2147483647 h 87"/>
                <a:gd name="T24" fmla="*/ 0 w 88"/>
                <a:gd name="T25" fmla="*/ 2147483647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7">
                  <a:moveTo>
                    <a:pt x="0" y="55"/>
                  </a:moveTo>
                  <a:lnTo>
                    <a:pt x="0" y="39"/>
                  </a:lnTo>
                  <a:lnTo>
                    <a:pt x="0" y="23"/>
                  </a:lnTo>
                  <a:lnTo>
                    <a:pt x="8" y="31"/>
                  </a:lnTo>
                  <a:lnTo>
                    <a:pt x="8" y="8"/>
                  </a:lnTo>
                  <a:lnTo>
                    <a:pt x="24" y="0"/>
                  </a:lnTo>
                  <a:lnTo>
                    <a:pt x="40" y="8"/>
                  </a:lnTo>
                  <a:lnTo>
                    <a:pt x="48" y="15"/>
                  </a:lnTo>
                  <a:lnTo>
                    <a:pt x="88" y="15"/>
                  </a:lnTo>
                  <a:lnTo>
                    <a:pt x="80" y="79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6" name="Freeform 160"/>
            <p:cNvSpPr>
              <a:spLocks noChangeAspect="1"/>
            </p:cNvSpPr>
            <p:nvPr/>
          </p:nvSpPr>
          <p:spPr bwMode="auto">
            <a:xfrm>
              <a:off x="171" y="2554"/>
              <a:ext cx="102" cy="126"/>
            </a:xfrm>
            <a:custGeom>
              <a:avLst/>
              <a:gdLst>
                <a:gd name="T0" fmla="*/ 0 w 88"/>
                <a:gd name="T1" fmla="*/ 2147483647 h 87"/>
                <a:gd name="T2" fmla="*/ 0 w 88"/>
                <a:gd name="T3" fmla="*/ 2147483647 h 87"/>
                <a:gd name="T4" fmla="*/ 0 w 88"/>
                <a:gd name="T5" fmla="*/ 2147483647 h 87"/>
                <a:gd name="T6" fmla="*/ 2147483647 w 88"/>
                <a:gd name="T7" fmla="*/ 2147483647 h 87"/>
                <a:gd name="T8" fmla="*/ 2147483647 w 88"/>
                <a:gd name="T9" fmla="*/ 2147483647 h 87"/>
                <a:gd name="T10" fmla="*/ 2147483647 w 88"/>
                <a:gd name="T11" fmla="*/ 0 h 87"/>
                <a:gd name="T12" fmla="*/ 2147483647 w 88"/>
                <a:gd name="T13" fmla="*/ 2147483647 h 87"/>
                <a:gd name="T14" fmla="*/ 2147483647 w 88"/>
                <a:gd name="T15" fmla="*/ 2147483647 h 87"/>
                <a:gd name="T16" fmla="*/ 2147483647 w 88"/>
                <a:gd name="T17" fmla="*/ 2147483647 h 87"/>
                <a:gd name="T18" fmla="*/ 2147483647 w 88"/>
                <a:gd name="T19" fmla="*/ 2147483647 h 87"/>
                <a:gd name="T20" fmla="*/ 2147483647 w 88"/>
                <a:gd name="T21" fmla="*/ 2147483647 h 87"/>
                <a:gd name="T22" fmla="*/ 2147483647 w 88"/>
                <a:gd name="T23" fmla="*/ 2147483647 h 87"/>
                <a:gd name="T24" fmla="*/ 0 w 88"/>
                <a:gd name="T25" fmla="*/ 2147483647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7">
                  <a:moveTo>
                    <a:pt x="0" y="55"/>
                  </a:moveTo>
                  <a:lnTo>
                    <a:pt x="0" y="39"/>
                  </a:lnTo>
                  <a:lnTo>
                    <a:pt x="0" y="23"/>
                  </a:lnTo>
                  <a:lnTo>
                    <a:pt x="8" y="31"/>
                  </a:lnTo>
                  <a:lnTo>
                    <a:pt x="8" y="8"/>
                  </a:lnTo>
                  <a:lnTo>
                    <a:pt x="24" y="0"/>
                  </a:lnTo>
                  <a:lnTo>
                    <a:pt x="40" y="8"/>
                  </a:lnTo>
                  <a:lnTo>
                    <a:pt x="48" y="15"/>
                  </a:lnTo>
                  <a:lnTo>
                    <a:pt x="88" y="15"/>
                  </a:lnTo>
                  <a:lnTo>
                    <a:pt x="80" y="79"/>
                  </a:lnTo>
                  <a:lnTo>
                    <a:pt x="8" y="87"/>
                  </a:lnTo>
                  <a:lnTo>
                    <a:pt x="8" y="71"/>
                  </a:lnTo>
                  <a:lnTo>
                    <a:pt x="0" y="5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7" name="Freeform 161"/>
            <p:cNvSpPr>
              <a:spLocks noChangeAspect="1"/>
            </p:cNvSpPr>
            <p:nvPr/>
          </p:nvSpPr>
          <p:spPr bwMode="auto">
            <a:xfrm>
              <a:off x="125" y="2599"/>
              <a:ext cx="56" cy="81"/>
            </a:xfrm>
            <a:custGeom>
              <a:avLst/>
              <a:gdLst>
                <a:gd name="T0" fmla="*/ 0 w 48"/>
                <a:gd name="T1" fmla="*/ 2147483647 h 56"/>
                <a:gd name="T2" fmla="*/ 2147483647 w 48"/>
                <a:gd name="T3" fmla="*/ 0 h 56"/>
                <a:gd name="T4" fmla="*/ 2147483647 w 48"/>
                <a:gd name="T5" fmla="*/ 0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2147483647 h 56"/>
                <a:gd name="T12" fmla="*/ 2147483647 w 48"/>
                <a:gd name="T13" fmla="*/ 2147483647 h 56"/>
                <a:gd name="T14" fmla="*/ 2147483647 w 48"/>
                <a:gd name="T15" fmla="*/ 2147483647 h 56"/>
                <a:gd name="T16" fmla="*/ 0 w 4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6">
                  <a:moveTo>
                    <a:pt x="0" y="24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48" y="5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8" name="Freeform 162"/>
            <p:cNvSpPr>
              <a:spLocks noChangeAspect="1"/>
            </p:cNvSpPr>
            <p:nvPr/>
          </p:nvSpPr>
          <p:spPr bwMode="auto">
            <a:xfrm>
              <a:off x="125" y="2599"/>
              <a:ext cx="56" cy="81"/>
            </a:xfrm>
            <a:custGeom>
              <a:avLst/>
              <a:gdLst>
                <a:gd name="T0" fmla="*/ 0 w 48"/>
                <a:gd name="T1" fmla="*/ 2147483647 h 56"/>
                <a:gd name="T2" fmla="*/ 2147483647 w 48"/>
                <a:gd name="T3" fmla="*/ 0 h 56"/>
                <a:gd name="T4" fmla="*/ 2147483647 w 48"/>
                <a:gd name="T5" fmla="*/ 0 h 56"/>
                <a:gd name="T6" fmla="*/ 2147483647 w 48"/>
                <a:gd name="T7" fmla="*/ 2147483647 h 56"/>
                <a:gd name="T8" fmla="*/ 2147483647 w 48"/>
                <a:gd name="T9" fmla="*/ 2147483647 h 56"/>
                <a:gd name="T10" fmla="*/ 2147483647 w 48"/>
                <a:gd name="T11" fmla="*/ 2147483647 h 56"/>
                <a:gd name="T12" fmla="*/ 2147483647 w 48"/>
                <a:gd name="T13" fmla="*/ 2147483647 h 56"/>
                <a:gd name="T14" fmla="*/ 2147483647 w 48"/>
                <a:gd name="T15" fmla="*/ 2147483647 h 56"/>
                <a:gd name="T16" fmla="*/ 0 w 4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56">
                  <a:moveTo>
                    <a:pt x="0" y="24"/>
                  </a:moveTo>
                  <a:lnTo>
                    <a:pt x="16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48" y="56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39" name="Freeform 163"/>
            <p:cNvSpPr>
              <a:spLocks noChangeAspect="1"/>
            </p:cNvSpPr>
            <p:nvPr/>
          </p:nvSpPr>
          <p:spPr bwMode="auto">
            <a:xfrm>
              <a:off x="467" y="2033"/>
              <a:ext cx="260" cy="312"/>
            </a:xfrm>
            <a:custGeom>
              <a:avLst/>
              <a:gdLst>
                <a:gd name="T0" fmla="*/ 0 w 224"/>
                <a:gd name="T1" fmla="*/ 2147483647 h 215"/>
                <a:gd name="T2" fmla="*/ 0 w 224"/>
                <a:gd name="T3" fmla="*/ 2147483647 h 215"/>
                <a:gd name="T4" fmla="*/ 2147483647 w 224"/>
                <a:gd name="T5" fmla="*/ 0 h 215"/>
                <a:gd name="T6" fmla="*/ 2147483647 w 224"/>
                <a:gd name="T7" fmla="*/ 2147483647 h 215"/>
                <a:gd name="T8" fmla="*/ 2147483647 w 224"/>
                <a:gd name="T9" fmla="*/ 2147483647 h 215"/>
                <a:gd name="T10" fmla="*/ 2147483647 w 224"/>
                <a:gd name="T11" fmla="*/ 2147483647 h 215"/>
                <a:gd name="T12" fmla="*/ 2147483647 w 224"/>
                <a:gd name="T13" fmla="*/ 2147483647 h 215"/>
                <a:gd name="T14" fmla="*/ 2147483647 w 224"/>
                <a:gd name="T15" fmla="*/ 2147483647 h 215"/>
                <a:gd name="T16" fmla="*/ 2147483647 w 224"/>
                <a:gd name="T17" fmla="*/ 2147483647 h 215"/>
                <a:gd name="T18" fmla="*/ 2147483647 w 224"/>
                <a:gd name="T19" fmla="*/ 2147483647 h 215"/>
                <a:gd name="T20" fmla="*/ 2147483647 w 224"/>
                <a:gd name="T21" fmla="*/ 2147483647 h 215"/>
                <a:gd name="T22" fmla="*/ 2147483647 w 224"/>
                <a:gd name="T23" fmla="*/ 2147483647 h 215"/>
                <a:gd name="T24" fmla="*/ 2147483647 w 224"/>
                <a:gd name="T25" fmla="*/ 2147483647 h 215"/>
                <a:gd name="T26" fmla="*/ 2147483647 w 224"/>
                <a:gd name="T27" fmla="*/ 2147483647 h 215"/>
                <a:gd name="T28" fmla="*/ 2147483647 w 224"/>
                <a:gd name="T29" fmla="*/ 2147483647 h 215"/>
                <a:gd name="T30" fmla="*/ 2147483647 w 224"/>
                <a:gd name="T31" fmla="*/ 2147483647 h 215"/>
                <a:gd name="T32" fmla="*/ 2147483647 w 224"/>
                <a:gd name="T33" fmla="*/ 2147483647 h 215"/>
                <a:gd name="T34" fmla="*/ 2147483647 w 224"/>
                <a:gd name="T35" fmla="*/ 2147483647 h 215"/>
                <a:gd name="T36" fmla="*/ 0 w 224"/>
                <a:gd name="T37" fmla="*/ 2147483647 h 2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4" h="215">
                  <a:moveTo>
                    <a:pt x="0" y="111"/>
                  </a:moveTo>
                  <a:lnTo>
                    <a:pt x="0" y="48"/>
                  </a:lnTo>
                  <a:lnTo>
                    <a:pt x="32" y="0"/>
                  </a:lnTo>
                  <a:lnTo>
                    <a:pt x="80" y="16"/>
                  </a:lnTo>
                  <a:lnTo>
                    <a:pt x="88" y="32"/>
                  </a:lnTo>
                  <a:lnTo>
                    <a:pt x="144" y="48"/>
                  </a:lnTo>
                  <a:lnTo>
                    <a:pt x="152" y="40"/>
                  </a:lnTo>
                  <a:lnTo>
                    <a:pt x="152" y="24"/>
                  </a:lnTo>
                  <a:lnTo>
                    <a:pt x="168" y="8"/>
                  </a:lnTo>
                  <a:lnTo>
                    <a:pt x="224" y="32"/>
                  </a:lnTo>
                  <a:lnTo>
                    <a:pt x="216" y="48"/>
                  </a:lnTo>
                  <a:lnTo>
                    <a:pt x="224" y="183"/>
                  </a:lnTo>
                  <a:lnTo>
                    <a:pt x="224" y="207"/>
                  </a:lnTo>
                  <a:lnTo>
                    <a:pt x="208" y="207"/>
                  </a:lnTo>
                  <a:lnTo>
                    <a:pt x="208" y="215"/>
                  </a:lnTo>
                  <a:lnTo>
                    <a:pt x="96" y="151"/>
                  </a:lnTo>
                  <a:lnTo>
                    <a:pt x="80" y="159"/>
                  </a:lnTo>
                  <a:lnTo>
                    <a:pt x="32" y="151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0" name="Freeform 164"/>
            <p:cNvSpPr>
              <a:spLocks noChangeAspect="1"/>
            </p:cNvSpPr>
            <p:nvPr/>
          </p:nvSpPr>
          <p:spPr bwMode="auto">
            <a:xfrm>
              <a:off x="467" y="2033"/>
              <a:ext cx="260" cy="312"/>
            </a:xfrm>
            <a:custGeom>
              <a:avLst/>
              <a:gdLst>
                <a:gd name="T0" fmla="*/ 0 w 224"/>
                <a:gd name="T1" fmla="*/ 2147483647 h 215"/>
                <a:gd name="T2" fmla="*/ 0 w 224"/>
                <a:gd name="T3" fmla="*/ 2147483647 h 215"/>
                <a:gd name="T4" fmla="*/ 2147483647 w 224"/>
                <a:gd name="T5" fmla="*/ 0 h 215"/>
                <a:gd name="T6" fmla="*/ 2147483647 w 224"/>
                <a:gd name="T7" fmla="*/ 2147483647 h 215"/>
                <a:gd name="T8" fmla="*/ 2147483647 w 224"/>
                <a:gd name="T9" fmla="*/ 2147483647 h 215"/>
                <a:gd name="T10" fmla="*/ 2147483647 w 224"/>
                <a:gd name="T11" fmla="*/ 2147483647 h 215"/>
                <a:gd name="T12" fmla="*/ 2147483647 w 224"/>
                <a:gd name="T13" fmla="*/ 2147483647 h 215"/>
                <a:gd name="T14" fmla="*/ 2147483647 w 224"/>
                <a:gd name="T15" fmla="*/ 2147483647 h 215"/>
                <a:gd name="T16" fmla="*/ 2147483647 w 224"/>
                <a:gd name="T17" fmla="*/ 2147483647 h 215"/>
                <a:gd name="T18" fmla="*/ 2147483647 w 224"/>
                <a:gd name="T19" fmla="*/ 2147483647 h 215"/>
                <a:gd name="T20" fmla="*/ 2147483647 w 224"/>
                <a:gd name="T21" fmla="*/ 2147483647 h 215"/>
                <a:gd name="T22" fmla="*/ 2147483647 w 224"/>
                <a:gd name="T23" fmla="*/ 2147483647 h 215"/>
                <a:gd name="T24" fmla="*/ 2147483647 w 224"/>
                <a:gd name="T25" fmla="*/ 2147483647 h 215"/>
                <a:gd name="T26" fmla="*/ 2147483647 w 224"/>
                <a:gd name="T27" fmla="*/ 2147483647 h 215"/>
                <a:gd name="T28" fmla="*/ 2147483647 w 224"/>
                <a:gd name="T29" fmla="*/ 2147483647 h 215"/>
                <a:gd name="T30" fmla="*/ 2147483647 w 224"/>
                <a:gd name="T31" fmla="*/ 2147483647 h 215"/>
                <a:gd name="T32" fmla="*/ 2147483647 w 224"/>
                <a:gd name="T33" fmla="*/ 2147483647 h 215"/>
                <a:gd name="T34" fmla="*/ 2147483647 w 224"/>
                <a:gd name="T35" fmla="*/ 2147483647 h 215"/>
                <a:gd name="T36" fmla="*/ 0 w 224"/>
                <a:gd name="T37" fmla="*/ 2147483647 h 2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4" h="215">
                  <a:moveTo>
                    <a:pt x="0" y="111"/>
                  </a:moveTo>
                  <a:lnTo>
                    <a:pt x="0" y="48"/>
                  </a:lnTo>
                  <a:lnTo>
                    <a:pt x="32" y="0"/>
                  </a:lnTo>
                  <a:lnTo>
                    <a:pt x="80" y="16"/>
                  </a:lnTo>
                  <a:lnTo>
                    <a:pt x="88" y="32"/>
                  </a:lnTo>
                  <a:lnTo>
                    <a:pt x="144" y="48"/>
                  </a:lnTo>
                  <a:lnTo>
                    <a:pt x="152" y="40"/>
                  </a:lnTo>
                  <a:lnTo>
                    <a:pt x="152" y="24"/>
                  </a:lnTo>
                  <a:lnTo>
                    <a:pt x="168" y="8"/>
                  </a:lnTo>
                  <a:lnTo>
                    <a:pt x="224" y="32"/>
                  </a:lnTo>
                  <a:lnTo>
                    <a:pt x="216" y="48"/>
                  </a:lnTo>
                  <a:lnTo>
                    <a:pt x="224" y="183"/>
                  </a:lnTo>
                  <a:lnTo>
                    <a:pt x="224" y="207"/>
                  </a:lnTo>
                  <a:lnTo>
                    <a:pt x="208" y="207"/>
                  </a:lnTo>
                  <a:lnTo>
                    <a:pt x="208" y="215"/>
                  </a:lnTo>
                  <a:lnTo>
                    <a:pt x="96" y="151"/>
                  </a:lnTo>
                  <a:lnTo>
                    <a:pt x="80" y="159"/>
                  </a:lnTo>
                  <a:lnTo>
                    <a:pt x="32" y="151"/>
                  </a:lnTo>
                  <a:lnTo>
                    <a:pt x="0" y="11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1" name="Freeform 165"/>
            <p:cNvSpPr>
              <a:spLocks noChangeAspect="1"/>
            </p:cNvSpPr>
            <p:nvPr/>
          </p:nvSpPr>
          <p:spPr bwMode="auto">
            <a:xfrm>
              <a:off x="857" y="2994"/>
              <a:ext cx="55" cy="173"/>
            </a:xfrm>
            <a:custGeom>
              <a:avLst/>
              <a:gdLst>
                <a:gd name="T0" fmla="*/ 0 w 48"/>
                <a:gd name="T1" fmla="*/ 2147483647 h 119"/>
                <a:gd name="T2" fmla="*/ 2147483647 w 48"/>
                <a:gd name="T3" fmla="*/ 2147483647 h 119"/>
                <a:gd name="T4" fmla="*/ 2147483647 w 48"/>
                <a:gd name="T5" fmla="*/ 2147483647 h 119"/>
                <a:gd name="T6" fmla="*/ 2147483647 w 48"/>
                <a:gd name="T7" fmla="*/ 2147483647 h 119"/>
                <a:gd name="T8" fmla="*/ 2147483647 w 48"/>
                <a:gd name="T9" fmla="*/ 2147483647 h 119"/>
                <a:gd name="T10" fmla="*/ 2147483647 w 48"/>
                <a:gd name="T11" fmla="*/ 2147483647 h 119"/>
                <a:gd name="T12" fmla="*/ 2147483647 w 48"/>
                <a:gd name="T13" fmla="*/ 2147483647 h 119"/>
                <a:gd name="T14" fmla="*/ 2147483647 w 48"/>
                <a:gd name="T15" fmla="*/ 2147483647 h 119"/>
                <a:gd name="T16" fmla="*/ 2147483647 w 48"/>
                <a:gd name="T17" fmla="*/ 2147483647 h 119"/>
                <a:gd name="T18" fmla="*/ 2147483647 w 48"/>
                <a:gd name="T19" fmla="*/ 0 h 119"/>
                <a:gd name="T20" fmla="*/ 2147483647 w 48"/>
                <a:gd name="T21" fmla="*/ 0 h 119"/>
                <a:gd name="T22" fmla="*/ 2147483647 w 48"/>
                <a:gd name="T23" fmla="*/ 2147483647 h 119"/>
                <a:gd name="T24" fmla="*/ 0 w 48"/>
                <a:gd name="T25" fmla="*/ 2147483647 h 1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119">
                  <a:moveTo>
                    <a:pt x="0" y="63"/>
                  </a:moveTo>
                  <a:lnTo>
                    <a:pt x="8" y="63"/>
                  </a:lnTo>
                  <a:lnTo>
                    <a:pt x="24" y="71"/>
                  </a:lnTo>
                  <a:lnTo>
                    <a:pt x="24" y="95"/>
                  </a:lnTo>
                  <a:lnTo>
                    <a:pt x="40" y="119"/>
                  </a:lnTo>
                  <a:lnTo>
                    <a:pt x="48" y="79"/>
                  </a:lnTo>
                  <a:lnTo>
                    <a:pt x="32" y="63"/>
                  </a:lnTo>
                  <a:lnTo>
                    <a:pt x="32" y="71"/>
                  </a:lnTo>
                  <a:lnTo>
                    <a:pt x="24" y="39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2" name="Freeform 166"/>
            <p:cNvSpPr>
              <a:spLocks noChangeAspect="1"/>
            </p:cNvSpPr>
            <p:nvPr/>
          </p:nvSpPr>
          <p:spPr bwMode="auto">
            <a:xfrm>
              <a:off x="857" y="2994"/>
              <a:ext cx="55" cy="173"/>
            </a:xfrm>
            <a:custGeom>
              <a:avLst/>
              <a:gdLst>
                <a:gd name="T0" fmla="*/ 0 w 48"/>
                <a:gd name="T1" fmla="*/ 2147483647 h 119"/>
                <a:gd name="T2" fmla="*/ 2147483647 w 48"/>
                <a:gd name="T3" fmla="*/ 2147483647 h 119"/>
                <a:gd name="T4" fmla="*/ 2147483647 w 48"/>
                <a:gd name="T5" fmla="*/ 2147483647 h 119"/>
                <a:gd name="T6" fmla="*/ 2147483647 w 48"/>
                <a:gd name="T7" fmla="*/ 2147483647 h 119"/>
                <a:gd name="T8" fmla="*/ 2147483647 w 48"/>
                <a:gd name="T9" fmla="*/ 2147483647 h 119"/>
                <a:gd name="T10" fmla="*/ 2147483647 w 48"/>
                <a:gd name="T11" fmla="*/ 2147483647 h 119"/>
                <a:gd name="T12" fmla="*/ 2147483647 w 48"/>
                <a:gd name="T13" fmla="*/ 2147483647 h 119"/>
                <a:gd name="T14" fmla="*/ 2147483647 w 48"/>
                <a:gd name="T15" fmla="*/ 2147483647 h 119"/>
                <a:gd name="T16" fmla="*/ 2147483647 w 48"/>
                <a:gd name="T17" fmla="*/ 2147483647 h 119"/>
                <a:gd name="T18" fmla="*/ 2147483647 w 48"/>
                <a:gd name="T19" fmla="*/ 0 h 119"/>
                <a:gd name="T20" fmla="*/ 2147483647 w 48"/>
                <a:gd name="T21" fmla="*/ 0 h 119"/>
                <a:gd name="T22" fmla="*/ 2147483647 w 48"/>
                <a:gd name="T23" fmla="*/ 2147483647 h 119"/>
                <a:gd name="T24" fmla="*/ 0 w 48"/>
                <a:gd name="T25" fmla="*/ 2147483647 h 1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8" h="119">
                  <a:moveTo>
                    <a:pt x="0" y="63"/>
                  </a:moveTo>
                  <a:lnTo>
                    <a:pt x="8" y="63"/>
                  </a:lnTo>
                  <a:lnTo>
                    <a:pt x="24" y="71"/>
                  </a:lnTo>
                  <a:lnTo>
                    <a:pt x="24" y="95"/>
                  </a:lnTo>
                  <a:lnTo>
                    <a:pt x="40" y="119"/>
                  </a:lnTo>
                  <a:lnTo>
                    <a:pt x="48" y="79"/>
                  </a:lnTo>
                  <a:lnTo>
                    <a:pt x="32" y="63"/>
                  </a:lnTo>
                  <a:lnTo>
                    <a:pt x="32" y="71"/>
                  </a:lnTo>
                  <a:lnTo>
                    <a:pt x="24" y="39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6" y="16"/>
                  </a:lnTo>
                  <a:lnTo>
                    <a:pt x="0" y="6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3" name="Freeform 167"/>
            <p:cNvSpPr>
              <a:spLocks noChangeAspect="1"/>
            </p:cNvSpPr>
            <p:nvPr/>
          </p:nvSpPr>
          <p:spPr bwMode="auto">
            <a:xfrm>
              <a:off x="106" y="2229"/>
              <a:ext cx="269" cy="336"/>
            </a:xfrm>
            <a:custGeom>
              <a:avLst/>
              <a:gdLst>
                <a:gd name="T0" fmla="*/ 0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0 h 232"/>
                <a:gd name="T10" fmla="*/ 2147483647 w 232"/>
                <a:gd name="T11" fmla="*/ 0 h 232"/>
                <a:gd name="T12" fmla="*/ 2147483647 w 232"/>
                <a:gd name="T13" fmla="*/ 2147483647 h 232"/>
                <a:gd name="T14" fmla="*/ 2147483647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0 w 232"/>
                <a:gd name="T39" fmla="*/ 2147483647 h 2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2" h="232">
                  <a:moveTo>
                    <a:pt x="0" y="160"/>
                  </a:moveTo>
                  <a:lnTo>
                    <a:pt x="16" y="136"/>
                  </a:lnTo>
                  <a:lnTo>
                    <a:pt x="24" y="152"/>
                  </a:lnTo>
                  <a:lnTo>
                    <a:pt x="96" y="144"/>
                  </a:lnTo>
                  <a:lnTo>
                    <a:pt x="80" y="0"/>
                  </a:lnTo>
                  <a:lnTo>
                    <a:pt x="104" y="0"/>
                  </a:lnTo>
                  <a:lnTo>
                    <a:pt x="224" y="72"/>
                  </a:lnTo>
                  <a:lnTo>
                    <a:pt x="224" y="88"/>
                  </a:lnTo>
                  <a:lnTo>
                    <a:pt x="232" y="88"/>
                  </a:lnTo>
                  <a:lnTo>
                    <a:pt x="232" y="136"/>
                  </a:lnTo>
                  <a:lnTo>
                    <a:pt x="224" y="144"/>
                  </a:lnTo>
                  <a:lnTo>
                    <a:pt x="184" y="152"/>
                  </a:lnTo>
                  <a:lnTo>
                    <a:pt x="120" y="184"/>
                  </a:lnTo>
                  <a:lnTo>
                    <a:pt x="96" y="232"/>
                  </a:lnTo>
                  <a:lnTo>
                    <a:pt x="80" y="224"/>
                  </a:lnTo>
                  <a:lnTo>
                    <a:pt x="64" y="232"/>
                  </a:lnTo>
                  <a:lnTo>
                    <a:pt x="48" y="192"/>
                  </a:lnTo>
                  <a:lnTo>
                    <a:pt x="24" y="200"/>
                  </a:lnTo>
                  <a:lnTo>
                    <a:pt x="16" y="192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4" name="Freeform 168"/>
            <p:cNvSpPr>
              <a:spLocks noChangeAspect="1"/>
            </p:cNvSpPr>
            <p:nvPr/>
          </p:nvSpPr>
          <p:spPr bwMode="auto">
            <a:xfrm>
              <a:off x="106" y="2229"/>
              <a:ext cx="269" cy="336"/>
            </a:xfrm>
            <a:custGeom>
              <a:avLst/>
              <a:gdLst>
                <a:gd name="T0" fmla="*/ 0 w 232"/>
                <a:gd name="T1" fmla="*/ 2147483647 h 232"/>
                <a:gd name="T2" fmla="*/ 2147483647 w 232"/>
                <a:gd name="T3" fmla="*/ 2147483647 h 232"/>
                <a:gd name="T4" fmla="*/ 2147483647 w 232"/>
                <a:gd name="T5" fmla="*/ 2147483647 h 232"/>
                <a:gd name="T6" fmla="*/ 2147483647 w 232"/>
                <a:gd name="T7" fmla="*/ 2147483647 h 232"/>
                <a:gd name="T8" fmla="*/ 2147483647 w 232"/>
                <a:gd name="T9" fmla="*/ 0 h 232"/>
                <a:gd name="T10" fmla="*/ 2147483647 w 232"/>
                <a:gd name="T11" fmla="*/ 0 h 232"/>
                <a:gd name="T12" fmla="*/ 2147483647 w 232"/>
                <a:gd name="T13" fmla="*/ 2147483647 h 232"/>
                <a:gd name="T14" fmla="*/ 2147483647 w 232"/>
                <a:gd name="T15" fmla="*/ 2147483647 h 232"/>
                <a:gd name="T16" fmla="*/ 2147483647 w 232"/>
                <a:gd name="T17" fmla="*/ 2147483647 h 232"/>
                <a:gd name="T18" fmla="*/ 2147483647 w 232"/>
                <a:gd name="T19" fmla="*/ 2147483647 h 232"/>
                <a:gd name="T20" fmla="*/ 2147483647 w 232"/>
                <a:gd name="T21" fmla="*/ 2147483647 h 232"/>
                <a:gd name="T22" fmla="*/ 2147483647 w 232"/>
                <a:gd name="T23" fmla="*/ 2147483647 h 232"/>
                <a:gd name="T24" fmla="*/ 2147483647 w 232"/>
                <a:gd name="T25" fmla="*/ 2147483647 h 232"/>
                <a:gd name="T26" fmla="*/ 2147483647 w 232"/>
                <a:gd name="T27" fmla="*/ 2147483647 h 232"/>
                <a:gd name="T28" fmla="*/ 2147483647 w 232"/>
                <a:gd name="T29" fmla="*/ 2147483647 h 232"/>
                <a:gd name="T30" fmla="*/ 2147483647 w 232"/>
                <a:gd name="T31" fmla="*/ 2147483647 h 232"/>
                <a:gd name="T32" fmla="*/ 2147483647 w 232"/>
                <a:gd name="T33" fmla="*/ 2147483647 h 232"/>
                <a:gd name="T34" fmla="*/ 2147483647 w 232"/>
                <a:gd name="T35" fmla="*/ 2147483647 h 232"/>
                <a:gd name="T36" fmla="*/ 2147483647 w 232"/>
                <a:gd name="T37" fmla="*/ 2147483647 h 232"/>
                <a:gd name="T38" fmla="*/ 0 w 232"/>
                <a:gd name="T39" fmla="*/ 2147483647 h 23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32" h="232">
                  <a:moveTo>
                    <a:pt x="0" y="160"/>
                  </a:moveTo>
                  <a:lnTo>
                    <a:pt x="16" y="136"/>
                  </a:lnTo>
                  <a:lnTo>
                    <a:pt x="24" y="152"/>
                  </a:lnTo>
                  <a:lnTo>
                    <a:pt x="96" y="144"/>
                  </a:lnTo>
                  <a:lnTo>
                    <a:pt x="80" y="0"/>
                  </a:lnTo>
                  <a:lnTo>
                    <a:pt x="104" y="0"/>
                  </a:lnTo>
                  <a:lnTo>
                    <a:pt x="224" y="72"/>
                  </a:lnTo>
                  <a:lnTo>
                    <a:pt x="224" y="88"/>
                  </a:lnTo>
                  <a:lnTo>
                    <a:pt x="232" y="88"/>
                  </a:lnTo>
                  <a:lnTo>
                    <a:pt x="232" y="136"/>
                  </a:lnTo>
                  <a:lnTo>
                    <a:pt x="224" y="144"/>
                  </a:lnTo>
                  <a:lnTo>
                    <a:pt x="184" y="152"/>
                  </a:lnTo>
                  <a:lnTo>
                    <a:pt x="120" y="184"/>
                  </a:lnTo>
                  <a:lnTo>
                    <a:pt x="96" y="232"/>
                  </a:lnTo>
                  <a:lnTo>
                    <a:pt x="80" y="224"/>
                  </a:lnTo>
                  <a:lnTo>
                    <a:pt x="64" y="232"/>
                  </a:lnTo>
                  <a:lnTo>
                    <a:pt x="48" y="192"/>
                  </a:lnTo>
                  <a:lnTo>
                    <a:pt x="24" y="200"/>
                  </a:lnTo>
                  <a:lnTo>
                    <a:pt x="16" y="192"/>
                  </a:lnTo>
                  <a:lnTo>
                    <a:pt x="0" y="16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5" name="Freeform 169"/>
            <p:cNvSpPr>
              <a:spLocks noChangeAspect="1"/>
            </p:cNvSpPr>
            <p:nvPr/>
          </p:nvSpPr>
          <p:spPr bwMode="auto">
            <a:xfrm>
              <a:off x="23" y="2170"/>
              <a:ext cx="204" cy="291"/>
            </a:xfrm>
            <a:custGeom>
              <a:avLst/>
              <a:gdLst>
                <a:gd name="T0" fmla="*/ 0 w 176"/>
                <a:gd name="T1" fmla="*/ 2147483647 h 200"/>
                <a:gd name="T2" fmla="*/ 2147483647 w 176"/>
                <a:gd name="T3" fmla="*/ 2147483647 h 200"/>
                <a:gd name="T4" fmla="*/ 2147483647 w 176"/>
                <a:gd name="T5" fmla="*/ 2147483647 h 200"/>
                <a:gd name="T6" fmla="*/ 2147483647 w 176"/>
                <a:gd name="T7" fmla="*/ 2147483647 h 200"/>
                <a:gd name="T8" fmla="*/ 2147483647 w 176"/>
                <a:gd name="T9" fmla="*/ 2147483647 h 200"/>
                <a:gd name="T10" fmla="*/ 2147483647 w 176"/>
                <a:gd name="T11" fmla="*/ 2147483647 h 200"/>
                <a:gd name="T12" fmla="*/ 2147483647 w 176"/>
                <a:gd name="T13" fmla="*/ 2147483647 h 200"/>
                <a:gd name="T14" fmla="*/ 2147483647 w 176"/>
                <a:gd name="T15" fmla="*/ 2147483647 h 200"/>
                <a:gd name="T16" fmla="*/ 2147483647 w 176"/>
                <a:gd name="T17" fmla="*/ 2147483647 h 200"/>
                <a:gd name="T18" fmla="*/ 2147483647 w 176"/>
                <a:gd name="T19" fmla="*/ 2147483647 h 200"/>
                <a:gd name="T20" fmla="*/ 2147483647 w 176"/>
                <a:gd name="T21" fmla="*/ 2147483647 h 200"/>
                <a:gd name="T22" fmla="*/ 2147483647 w 176"/>
                <a:gd name="T23" fmla="*/ 0 h 200"/>
                <a:gd name="T24" fmla="*/ 2147483647 w 176"/>
                <a:gd name="T25" fmla="*/ 2147483647 h 200"/>
                <a:gd name="T26" fmla="*/ 2147483647 w 176"/>
                <a:gd name="T27" fmla="*/ 2147483647 h 200"/>
                <a:gd name="T28" fmla="*/ 2147483647 w 176"/>
                <a:gd name="T29" fmla="*/ 2147483647 h 200"/>
                <a:gd name="T30" fmla="*/ 2147483647 w 176"/>
                <a:gd name="T31" fmla="*/ 2147483647 h 200"/>
                <a:gd name="T32" fmla="*/ 2147483647 w 176"/>
                <a:gd name="T33" fmla="*/ 2147483647 h 200"/>
                <a:gd name="T34" fmla="*/ 0 w 176"/>
                <a:gd name="T35" fmla="*/ 2147483647 h 2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" h="200">
                  <a:moveTo>
                    <a:pt x="0" y="104"/>
                  </a:moveTo>
                  <a:lnTo>
                    <a:pt x="8" y="112"/>
                  </a:lnTo>
                  <a:lnTo>
                    <a:pt x="16" y="144"/>
                  </a:lnTo>
                  <a:lnTo>
                    <a:pt x="8" y="176"/>
                  </a:lnTo>
                  <a:lnTo>
                    <a:pt x="40" y="176"/>
                  </a:lnTo>
                  <a:lnTo>
                    <a:pt x="72" y="200"/>
                  </a:lnTo>
                  <a:lnTo>
                    <a:pt x="88" y="176"/>
                  </a:lnTo>
                  <a:lnTo>
                    <a:pt x="96" y="192"/>
                  </a:lnTo>
                  <a:lnTo>
                    <a:pt x="168" y="184"/>
                  </a:lnTo>
                  <a:lnTo>
                    <a:pt x="152" y="40"/>
                  </a:lnTo>
                  <a:lnTo>
                    <a:pt x="176" y="4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6" name="Freeform 170"/>
            <p:cNvSpPr>
              <a:spLocks noChangeAspect="1"/>
            </p:cNvSpPr>
            <p:nvPr/>
          </p:nvSpPr>
          <p:spPr bwMode="auto">
            <a:xfrm>
              <a:off x="23" y="2170"/>
              <a:ext cx="204" cy="291"/>
            </a:xfrm>
            <a:custGeom>
              <a:avLst/>
              <a:gdLst>
                <a:gd name="T0" fmla="*/ 0 w 176"/>
                <a:gd name="T1" fmla="*/ 2147483647 h 200"/>
                <a:gd name="T2" fmla="*/ 2147483647 w 176"/>
                <a:gd name="T3" fmla="*/ 2147483647 h 200"/>
                <a:gd name="T4" fmla="*/ 2147483647 w 176"/>
                <a:gd name="T5" fmla="*/ 2147483647 h 200"/>
                <a:gd name="T6" fmla="*/ 2147483647 w 176"/>
                <a:gd name="T7" fmla="*/ 2147483647 h 200"/>
                <a:gd name="T8" fmla="*/ 2147483647 w 176"/>
                <a:gd name="T9" fmla="*/ 2147483647 h 200"/>
                <a:gd name="T10" fmla="*/ 2147483647 w 176"/>
                <a:gd name="T11" fmla="*/ 2147483647 h 200"/>
                <a:gd name="T12" fmla="*/ 2147483647 w 176"/>
                <a:gd name="T13" fmla="*/ 2147483647 h 200"/>
                <a:gd name="T14" fmla="*/ 2147483647 w 176"/>
                <a:gd name="T15" fmla="*/ 2147483647 h 200"/>
                <a:gd name="T16" fmla="*/ 2147483647 w 176"/>
                <a:gd name="T17" fmla="*/ 2147483647 h 200"/>
                <a:gd name="T18" fmla="*/ 2147483647 w 176"/>
                <a:gd name="T19" fmla="*/ 2147483647 h 200"/>
                <a:gd name="T20" fmla="*/ 2147483647 w 176"/>
                <a:gd name="T21" fmla="*/ 2147483647 h 200"/>
                <a:gd name="T22" fmla="*/ 2147483647 w 176"/>
                <a:gd name="T23" fmla="*/ 0 h 200"/>
                <a:gd name="T24" fmla="*/ 2147483647 w 176"/>
                <a:gd name="T25" fmla="*/ 2147483647 h 200"/>
                <a:gd name="T26" fmla="*/ 2147483647 w 176"/>
                <a:gd name="T27" fmla="*/ 2147483647 h 200"/>
                <a:gd name="T28" fmla="*/ 2147483647 w 176"/>
                <a:gd name="T29" fmla="*/ 2147483647 h 200"/>
                <a:gd name="T30" fmla="*/ 2147483647 w 176"/>
                <a:gd name="T31" fmla="*/ 2147483647 h 200"/>
                <a:gd name="T32" fmla="*/ 2147483647 w 176"/>
                <a:gd name="T33" fmla="*/ 2147483647 h 200"/>
                <a:gd name="T34" fmla="*/ 0 w 176"/>
                <a:gd name="T35" fmla="*/ 2147483647 h 2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" h="200">
                  <a:moveTo>
                    <a:pt x="0" y="104"/>
                  </a:moveTo>
                  <a:lnTo>
                    <a:pt x="8" y="112"/>
                  </a:lnTo>
                  <a:lnTo>
                    <a:pt x="16" y="144"/>
                  </a:lnTo>
                  <a:lnTo>
                    <a:pt x="8" y="176"/>
                  </a:lnTo>
                  <a:lnTo>
                    <a:pt x="40" y="176"/>
                  </a:lnTo>
                  <a:lnTo>
                    <a:pt x="72" y="200"/>
                  </a:lnTo>
                  <a:lnTo>
                    <a:pt x="88" y="176"/>
                  </a:lnTo>
                  <a:lnTo>
                    <a:pt x="96" y="192"/>
                  </a:lnTo>
                  <a:lnTo>
                    <a:pt x="168" y="184"/>
                  </a:lnTo>
                  <a:lnTo>
                    <a:pt x="152" y="40"/>
                  </a:lnTo>
                  <a:lnTo>
                    <a:pt x="176" y="4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7" name="Freeform 171"/>
            <p:cNvSpPr>
              <a:spLocks noChangeAspect="1"/>
            </p:cNvSpPr>
            <p:nvPr/>
          </p:nvSpPr>
          <p:spPr bwMode="auto">
            <a:xfrm>
              <a:off x="97" y="1974"/>
              <a:ext cx="195" cy="196"/>
            </a:xfrm>
            <a:custGeom>
              <a:avLst/>
              <a:gdLst>
                <a:gd name="T0" fmla="*/ 0 w 168"/>
                <a:gd name="T1" fmla="*/ 2147483647 h 135"/>
                <a:gd name="T2" fmla="*/ 2147483647 w 168"/>
                <a:gd name="T3" fmla="*/ 2147483647 h 135"/>
                <a:gd name="T4" fmla="*/ 2147483647 w 168"/>
                <a:gd name="T5" fmla="*/ 2147483647 h 135"/>
                <a:gd name="T6" fmla="*/ 2147483647 w 168"/>
                <a:gd name="T7" fmla="*/ 2147483647 h 135"/>
                <a:gd name="T8" fmla="*/ 2147483647 w 168"/>
                <a:gd name="T9" fmla="*/ 0 h 135"/>
                <a:gd name="T10" fmla="*/ 2147483647 w 168"/>
                <a:gd name="T11" fmla="*/ 2147483647 h 135"/>
                <a:gd name="T12" fmla="*/ 2147483647 w 168"/>
                <a:gd name="T13" fmla="*/ 2147483647 h 135"/>
                <a:gd name="T14" fmla="*/ 2147483647 w 168"/>
                <a:gd name="T15" fmla="*/ 2147483647 h 135"/>
                <a:gd name="T16" fmla="*/ 2147483647 w 168"/>
                <a:gd name="T17" fmla="*/ 2147483647 h 135"/>
                <a:gd name="T18" fmla="*/ 2147483647 w 168"/>
                <a:gd name="T19" fmla="*/ 2147483647 h 135"/>
                <a:gd name="T20" fmla="*/ 2147483647 w 168"/>
                <a:gd name="T21" fmla="*/ 2147483647 h 135"/>
                <a:gd name="T22" fmla="*/ 2147483647 w 168"/>
                <a:gd name="T23" fmla="*/ 2147483647 h 135"/>
                <a:gd name="T24" fmla="*/ 0 w 168"/>
                <a:gd name="T25" fmla="*/ 2147483647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8" h="135">
                  <a:moveTo>
                    <a:pt x="0" y="135"/>
                  </a:moveTo>
                  <a:lnTo>
                    <a:pt x="40" y="103"/>
                  </a:lnTo>
                  <a:lnTo>
                    <a:pt x="56" y="56"/>
                  </a:lnTo>
                  <a:lnTo>
                    <a:pt x="88" y="24"/>
                  </a:lnTo>
                  <a:lnTo>
                    <a:pt x="96" y="0"/>
                  </a:lnTo>
                  <a:lnTo>
                    <a:pt x="160" y="8"/>
                  </a:lnTo>
                  <a:lnTo>
                    <a:pt x="168" y="56"/>
                  </a:lnTo>
                  <a:lnTo>
                    <a:pt x="144" y="56"/>
                  </a:lnTo>
                  <a:lnTo>
                    <a:pt x="136" y="64"/>
                  </a:lnTo>
                  <a:lnTo>
                    <a:pt x="136" y="80"/>
                  </a:lnTo>
                  <a:lnTo>
                    <a:pt x="64" y="103"/>
                  </a:lnTo>
                  <a:lnTo>
                    <a:pt x="56" y="135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8" name="Freeform 172"/>
            <p:cNvSpPr>
              <a:spLocks noChangeAspect="1"/>
            </p:cNvSpPr>
            <p:nvPr/>
          </p:nvSpPr>
          <p:spPr bwMode="auto">
            <a:xfrm>
              <a:off x="97" y="1974"/>
              <a:ext cx="195" cy="196"/>
            </a:xfrm>
            <a:custGeom>
              <a:avLst/>
              <a:gdLst>
                <a:gd name="T0" fmla="*/ 0 w 168"/>
                <a:gd name="T1" fmla="*/ 2147483647 h 135"/>
                <a:gd name="T2" fmla="*/ 2147483647 w 168"/>
                <a:gd name="T3" fmla="*/ 2147483647 h 135"/>
                <a:gd name="T4" fmla="*/ 2147483647 w 168"/>
                <a:gd name="T5" fmla="*/ 2147483647 h 135"/>
                <a:gd name="T6" fmla="*/ 2147483647 w 168"/>
                <a:gd name="T7" fmla="*/ 2147483647 h 135"/>
                <a:gd name="T8" fmla="*/ 2147483647 w 168"/>
                <a:gd name="T9" fmla="*/ 0 h 135"/>
                <a:gd name="T10" fmla="*/ 2147483647 w 168"/>
                <a:gd name="T11" fmla="*/ 2147483647 h 135"/>
                <a:gd name="T12" fmla="*/ 2147483647 w 168"/>
                <a:gd name="T13" fmla="*/ 2147483647 h 135"/>
                <a:gd name="T14" fmla="*/ 2147483647 w 168"/>
                <a:gd name="T15" fmla="*/ 2147483647 h 135"/>
                <a:gd name="T16" fmla="*/ 2147483647 w 168"/>
                <a:gd name="T17" fmla="*/ 2147483647 h 135"/>
                <a:gd name="T18" fmla="*/ 2147483647 w 168"/>
                <a:gd name="T19" fmla="*/ 2147483647 h 135"/>
                <a:gd name="T20" fmla="*/ 2147483647 w 168"/>
                <a:gd name="T21" fmla="*/ 2147483647 h 135"/>
                <a:gd name="T22" fmla="*/ 2147483647 w 168"/>
                <a:gd name="T23" fmla="*/ 2147483647 h 135"/>
                <a:gd name="T24" fmla="*/ 0 w 168"/>
                <a:gd name="T25" fmla="*/ 2147483647 h 13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8" h="135">
                  <a:moveTo>
                    <a:pt x="0" y="135"/>
                  </a:moveTo>
                  <a:lnTo>
                    <a:pt x="40" y="103"/>
                  </a:lnTo>
                  <a:lnTo>
                    <a:pt x="56" y="56"/>
                  </a:lnTo>
                  <a:lnTo>
                    <a:pt x="88" y="24"/>
                  </a:lnTo>
                  <a:lnTo>
                    <a:pt x="96" y="0"/>
                  </a:lnTo>
                  <a:lnTo>
                    <a:pt x="160" y="8"/>
                  </a:lnTo>
                  <a:lnTo>
                    <a:pt x="168" y="56"/>
                  </a:lnTo>
                  <a:lnTo>
                    <a:pt x="144" y="56"/>
                  </a:lnTo>
                  <a:lnTo>
                    <a:pt x="136" y="64"/>
                  </a:lnTo>
                  <a:lnTo>
                    <a:pt x="136" y="80"/>
                  </a:lnTo>
                  <a:lnTo>
                    <a:pt x="64" y="103"/>
                  </a:lnTo>
                  <a:lnTo>
                    <a:pt x="56" y="135"/>
                  </a:lnTo>
                  <a:lnTo>
                    <a:pt x="0" y="13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49" name="Freeform 173"/>
            <p:cNvSpPr>
              <a:spLocks noChangeAspect="1"/>
            </p:cNvSpPr>
            <p:nvPr/>
          </p:nvSpPr>
          <p:spPr bwMode="auto">
            <a:xfrm>
              <a:off x="820" y="3005"/>
              <a:ext cx="166" cy="371"/>
            </a:xfrm>
            <a:custGeom>
              <a:avLst/>
              <a:gdLst>
                <a:gd name="T0" fmla="*/ 0 w 144"/>
                <a:gd name="T1" fmla="*/ 2147483647 h 255"/>
                <a:gd name="T2" fmla="*/ 0 w 144"/>
                <a:gd name="T3" fmla="*/ 2147483647 h 255"/>
                <a:gd name="T4" fmla="*/ 2147483647 w 144"/>
                <a:gd name="T5" fmla="*/ 2147483647 h 255"/>
                <a:gd name="T6" fmla="*/ 2147483647 w 144"/>
                <a:gd name="T7" fmla="*/ 2147483647 h 255"/>
                <a:gd name="T8" fmla="*/ 2147483647 w 144"/>
                <a:gd name="T9" fmla="*/ 2147483647 h 255"/>
                <a:gd name="T10" fmla="*/ 2147483647 w 144"/>
                <a:gd name="T11" fmla="*/ 2147483647 h 255"/>
                <a:gd name="T12" fmla="*/ 2147483647 w 144"/>
                <a:gd name="T13" fmla="*/ 2147483647 h 255"/>
                <a:gd name="T14" fmla="*/ 2147483647 w 144"/>
                <a:gd name="T15" fmla="*/ 2147483647 h 255"/>
                <a:gd name="T16" fmla="*/ 2147483647 w 144"/>
                <a:gd name="T17" fmla="*/ 2147483647 h 255"/>
                <a:gd name="T18" fmla="*/ 2147483647 w 144"/>
                <a:gd name="T19" fmla="*/ 2147483647 h 255"/>
                <a:gd name="T20" fmla="*/ 2147483647 w 144"/>
                <a:gd name="T21" fmla="*/ 2147483647 h 255"/>
                <a:gd name="T22" fmla="*/ 2147483647 w 144"/>
                <a:gd name="T23" fmla="*/ 2147483647 h 255"/>
                <a:gd name="T24" fmla="*/ 2147483647 w 144"/>
                <a:gd name="T25" fmla="*/ 2147483647 h 255"/>
                <a:gd name="T26" fmla="*/ 2147483647 w 144"/>
                <a:gd name="T27" fmla="*/ 0 h 255"/>
                <a:gd name="T28" fmla="*/ 2147483647 w 144"/>
                <a:gd name="T29" fmla="*/ 2147483647 h 255"/>
                <a:gd name="T30" fmla="*/ 2147483647 w 144"/>
                <a:gd name="T31" fmla="*/ 2147483647 h 255"/>
                <a:gd name="T32" fmla="*/ 2147483647 w 144"/>
                <a:gd name="T33" fmla="*/ 2147483647 h 255"/>
                <a:gd name="T34" fmla="*/ 2147483647 w 144"/>
                <a:gd name="T35" fmla="*/ 2147483647 h 255"/>
                <a:gd name="T36" fmla="*/ 2147483647 w 144"/>
                <a:gd name="T37" fmla="*/ 2147483647 h 255"/>
                <a:gd name="T38" fmla="*/ 2147483647 w 144"/>
                <a:gd name="T39" fmla="*/ 2147483647 h 255"/>
                <a:gd name="T40" fmla="*/ 2147483647 w 144"/>
                <a:gd name="T41" fmla="*/ 2147483647 h 255"/>
                <a:gd name="T42" fmla="*/ 2147483647 w 144"/>
                <a:gd name="T43" fmla="*/ 2147483647 h 255"/>
                <a:gd name="T44" fmla="*/ 0 w 144"/>
                <a:gd name="T45" fmla="*/ 2147483647 h 2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255">
                  <a:moveTo>
                    <a:pt x="0" y="71"/>
                  </a:moveTo>
                  <a:lnTo>
                    <a:pt x="0" y="79"/>
                  </a:lnTo>
                  <a:lnTo>
                    <a:pt x="32" y="95"/>
                  </a:lnTo>
                  <a:lnTo>
                    <a:pt x="40" y="111"/>
                  </a:lnTo>
                  <a:lnTo>
                    <a:pt x="32" y="151"/>
                  </a:lnTo>
                  <a:lnTo>
                    <a:pt x="16" y="191"/>
                  </a:lnTo>
                  <a:lnTo>
                    <a:pt x="24" y="239"/>
                  </a:lnTo>
                  <a:lnTo>
                    <a:pt x="24" y="255"/>
                  </a:lnTo>
                  <a:lnTo>
                    <a:pt x="32" y="255"/>
                  </a:lnTo>
                  <a:lnTo>
                    <a:pt x="32" y="239"/>
                  </a:lnTo>
                  <a:lnTo>
                    <a:pt x="72" y="215"/>
                  </a:lnTo>
                  <a:lnTo>
                    <a:pt x="64" y="151"/>
                  </a:lnTo>
                  <a:lnTo>
                    <a:pt x="144" y="79"/>
                  </a:lnTo>
                  <a:lnTo>
                    <a:pt x="144" y="0"/>
                  </a:lnTo>
                  <a:lnTo>
                    <a:pt x="128" y="15"/>
                  </a:lnTo>
                  <a:lnTo>
                    <a:pt x="64" y="23"/>
                  </a:lnTo>
                  <a:lnTo>
                    <a:pt x="64" y="55"/>
                  </a:lnTo>
                  <a:lnTo>
                    <a:pt x="80" y="71"/>
                  </a:lnTo>
                  <a:lnTo>
                    <a:pt x="72" y="111"/>
                  </a:lnTo>
                  <a:lnTo>
                    <a:pt x="56" y="87"/>
                  </a:lnTo>
                  <a:lnTo>
                    <a:pt x="56" y="63"/>
                  </a:lnTo>
                  <a:lnTo>
                    <a:pt x="40" y="5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0" name="Freeform 174"/>
            <p:cNvSpPr>
              <a:spLocks noChangeAspect="1"/>
            </p:cNvSpPr>
            <p:nvPr/>
          </p:nvSpPr>
          <p:spPr bwMode="auto">
            <a:xfrm>
              <a:off x="820" y="3005"/>
              <a:ext cx="166" cy="371"/>
            </a:xfrm>
            <a:custGeom>
              <a:avLst/>
              <a:gdLst>
                <a:gd name="T0" fmla="*/ 0 w 144"/>
                <a:gd name="T1" fmla="*/ 2147483647 h 255"/>
                <a:gd name="T2" fmla="*/ 0 w 144"/>
                <a:gd name="T3" fmla="*/ 2147483647 h 255"/>
                <a:gd name="T4" fmla="*/ 2147483647 w 144"/>
                <a:gd name="T5" fmla="*/ 2147483647 h 255"/>
                <a:gd name="T6" fmla="*/ 2147483647 w 144"/>
                <a:gd name="T7" fmla="*/ 2147483647 h 255"/>
                <a:gd name="T8" fmla="*/ 2147483647 w 144"/>
                <a:gd name="T9" fmla="*/ 2147483647 h 255"/>
                <a:gd name="T10" fmla="*/ 2147483647 w 144"/>
                <a:gd name="T11" fmla="*/ 2147483647 h 255"/>
                <a:gd name="T12" fmla="*/ 2147483647 w 144"/>
                <a:gd name="T13" fmla="*/ 2147483647 h 255"/>
                <a:gd name="T14" fmla="*/ 2147483647 w 144"/>
                <a:gd name="T15" fmla="*/ 2147483647 h 255"/>
                <a:gd name="T16" fmla="*/ 2147483647 w 144"/>
                <a:gd name="T17" fmla="*/ 2147483647 h 255"/>
                <a:gd name="T18" fmla="*/ 2147483647 w 144"/>
                <a:gd name="T19" fmla="*/ 2147483647 h 255"/>
                <a:gd name="T20" fmla="*/ 2147483647 w 144"/>
                <a:gd name="T21" fmla="*/ 2147483647 h 255"/>
                <a:gd name="T22" fmla="*/ 2147483647 w 144"/>
                <a:gd name="T23" fmla="*/ 2147483647 h 255"/>
                <a:gd name="T24" fmla="*/ 2147483647 w 144"/>
                <a:gd name="T25" fmla="*/ 2147483647 h 255"/>
                <a:gd name="T26" fmla="*/ 2147483647 w 144"/>
                <a:gd name="T27" fmla="*/ 0 h 255"/>
                <a:gd name="T28" fmla="*/ 2147483647 w 144"/>
                <a:gd name="T29" fmla="*/ 2147483647 h 255"/>
                <a:gd name="T30" fmla="*/ 2147483647 w 144"/>
                <a:gd name="T31" fmla="*/ 2147483647 h 255"/>
                <a:gd name="T32" fmla="*/ 2147483647 w 144"/>
                <a:gd name="T33" fmla="*/ 2147483647 h 255"/>
                <a:gd name="T34" fmla="*/ 2147483647 w 144"/>
                <a:gd name="T35" fmla="*/ 2147483647 h 255"/>
                <a:gd name="T36" fmla="*/ 2147483647 w 144"/>
                <a:gd name="T37" fmla="*/ 2147483647 h 255"/>
                <a:gd name="T38" fmla="*/ 2147483647 w 144"/>
                <a:gd name="T39" fmla="*/ 2147483647 h 255"/>
                <a:gd name="T40" fmla="*/ 2147483647 w 144"/>
                <a:gd name="T41" fmla="*/ 2147483647 h 255"/>
                <a:gd name="T42" fmla="*/ 2147483647 w 144"/>
                <a:gd name="T43" fmla="*/ 2147483647 h 255"/>
                <a:gd name="T44" fmla="*/ 0 w 144"/>
                <a:gd name="T45" fmla="*/ 2147483647 h 2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44" h="255">
                  <a:moveTo>
                    <a:pt x="0" y="71"/>
                  </a:moveTo>
                  <a:lnTo>
                    <a:pt x="0" y="79"/>
                  </a:lnTo>
                  <a:lnTo>
                    <a:pt x="32" y="95"/>
                  </a:lnTo>
                  <a:lnTo>
                    <a:pt x="40" y="111"/>
                  </a:lnTo>
                  <a:lnTo>
                    <a:pt x="32" y="151"/>
                  </a:lnTo>
                  <a:lnTo>
                    <a:pt x="16" y="191"/>
                  </a:lnTo>
                  <a:lnTo>
                    <a:pt x="24" y="239"/>
                  </a:lnTo>
                  <a:lnTo>
                    <a:pt x="24" y="255"/>
                  </a:lnTo>
                  <a:lnTo>
                    <a:pt x="32" y="255"/>
                  </a:lnTo>
                  <a:lnTo>
                    <a:pt x="32" y="239"/>
                  </a:lnTo>
                  <a:lnTo>
                    <a:pt x="72" y="215"/>
                  </a:lnTo>
                  <a:lnTo>
                    <a:pt x="64" y="151"/>
                  </a:lnTo>
                  <a:lnTo>
                    <a:pt x="144" y="79"/>
                  </a:lnTo>
                  <a:lnTo>
                    <a:pt x="144" y="0"/>
                  </a:lnTo>
                  <a:lnTo>
                    <a:pt x="128" y="15"/>
                  </a:lnTo>
                  <a:lnTo>
                    <a:pt x="64" y="23"/>
                  </a:lnTo>
                  <a:lnTo>
                    <a:pt x="64" y="55"/>
                  </a:lnTo>
                  <a:lnTo>
                    <a:pt x="80" y="71"/>
                  </a:lnTo>
                  <a:lnTo>
                    <a:pt x="72" y="111"/>
                  </a:lnTo>
                  <a:lnTo>
                    <a:pt x="56" y="87"/>
                  </a:lnTo>
                  <a:lnTo>
                    <a:pt x="56" y="63"/>
                  </a:lnTo>
                  <a:lnTo>
                    <a:pt x="40" y="55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1" name="Freeform 175"/>
            <p:cNvSpPr>
              <a:spLocks noChangeAspect="1"/>
            </p:cNvSpPr>
            <p:nvPr/>
          </p:nvSpPr>
          <p:spPr bwMode="auto">
            <a:xfrm>
              <a:off x="320" y="2252"/>
              <a:ext cx="258" cy="279"/>
            </a:xfrm>
            <a:custGeom>
              <a:avLst/>
              <a:gdLst>
                <a:gd name="T0" fmla="*/ 0 w 223"/>
                <a:gd name="T1" fmla="*/ 2147483647 h 192"/>
                <a:gd name="T2" fmla="*/ 0 w 223"/>
                <a:gd name="T3" fmla="*/ 2147483647 h 192"/>
                <a:gd name="T4" fmla="*/ 2147483647 w 223"/>
                <a:gd name="T5" fmla="*/ 2147483647 h 192"/>
                <a:gd name="T6" fmla="*/ 2147483647 w 223"/>
                <a:gd name="T7" fmla="*/ 2147483647 h 192"/>
                <a:gd name="T8" fmla="*/ 2147483647 w 223"/>
                <a:gd name="T9" fmla="*/ 2147483647 h 192"/>
                <a:gd name="T10" fmla="*/ 2147483647 w 223"/>
                <a:gd name="T11" fmla="*/ 2147483647 h 192"/>
                <a:gd name="T12" fmla="*/ 2147483647 w 223"/>
                <a:gd name="T13" fmla="*/ 2147483647 h 192"/>
                <a:gd name="T14" fmla="*/ 2147483647 w 223"/>
                <a:gd name="T15" fmla="*/ 2147483647 h 192"/>
                <a:gd name="T16" fmla="*/ 2147483647 w 223"/>
                <a:gd name="T17" fmla="*/ 2147483647 h 192"/>
                <a:gd name="T18" fmla="*/ 2147483647 w 223"/>
                <a:gd name="T19" fmla="*/ 2147483647 h 192"/>
                <a:gd name="T20" fmla="*/ 2147483647 w 223"/>
                <a:gd name="T21" fmla="*/ 2147483647 h 192"/>
                <a:gd name="T22" fmla="*/ 2147483647 w 223"/>
                <a:gd name="T23" fmla="*/ 2147483647 h 192"/>
                <a:gd name="T24" fmla="*/ 2147483647 w 223"/>
                <a:gd name="T25" fmla="*/ 2147483647 h 192"/>
                <a:gd name="T26" fmla="*/ 2147483647 w 223"/>
                <a:gd name="T27" fmla="*/ 0 h 192"/>
                <a:gd name="T28" fmla="*/ 2147483647 w 223"/>
                <a:gd name="T29" fmla="*/ 2147483647 h 192"/>
                <a:gd name="T30" fmla="*/ 2147483647 w 223"/>
                <a:gd name="T31" fmla="*/ 2147483647 h 192"/>
                <a:gd name="T32" fmla="*/ 2147483647 w 223"/>
                <a:gd name="T33" fmla="*/ 2147483647 h 192"/>
                <a:gd name="T34" fmla="*/ 2147483647 w 223"/>
                <a:gd name="T35" fmla="*/ 2147483647 h 192"/>
                <a:gd name="T36" fmla="*/ 0 w 223"/>
                <a:gd name="T37" fmla="*/ 2147483647 h 1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3" h="192">
                  <a:moveTo>
                    <a:pt x="0" y="136"/>
                  </a:moveTo>
                  <a:lnTo>
                    <a:pt x="0" y="152"/>
                  </a:lnTo>
                  <a:lnTo>
                    <a:pt x="24" y="184"/>
                  </a:lnTo>
                  <a:lnTo>
                    <a:pt x="32" y="176"/>
                  </a:lnTo>
                  <a:lnTo>
                    <a:pt x="40" y="192"/>
                  </a:lnTo>
                  <a:lnTo>
                    <a:pt x="56" y="160"/>
                  </a:lnTo>
                  <a:lnTo>
                    <a:pt x="127" y="176"/>
                  </a:lnTo>
                  <a:lnTo>
                    <a:pt x="183" y="160"/>
                  </a:lnTo>
                  <a:lnTo>
                    <a:pt x="183" y="152"/>
                  </a:lnTo>
                  <a:lnTo>
                    <a:pt x="215" y="112"/>
                  </a:lnTo>
                  <a:lnTo>
                    <a:pt x="223" y="56"/>
                  </a:lnTo>
                  <a:lnTo>
                    <a:pt x="207" y="40"/>
                  </a:lnTo>
                  <a:lnTo>
                    <a:pt x="207" y="8"/>
                  </a:lnTo>
                  <a:lnTo>
                    <a:pt x="159" y="0"/>
                  </a:lnTo>
                  <a:lnTo>
                    <a:pt x="71" y="64"/>
                  </a:lnTo>
                  <a:lnTo>
                    <a:pt x="48" y="72"/>
                  </a:lnTo>
                  <a:lnTo>
                    <a:pt x="48" y="120"/>
                  </a:lnTo>
                  <a:lnTo>
                    <a:pt x="40" y="12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2" name="Freeform 176"/>
            <p:cNvSpPr>
              <a:spLocks noChangeAspect="1"/>
            </p:cNvSpPr>
            <p:nvPr/>
          </p:nvSpPr>
          <p:spPr bwMode="auto">
            <a:xfrm>
              <a:off x="320" y="2252"/>
              <a:ext cx="258" cy="279"/>
            </a:xfrm>
            <a:custGeom>
              <a:avLst/>
              <a:gdLst>
                <a:gd name="T0" fmla="*/ 0 w 223"/>
                <a:gd name="T1" fmla="*/ 2147483647 h 192"/>
                <a:gd name="T2" fmla="*/ 0 w 223"/>
                <a:gd name="T3" fmla="*/ 2147483647 h 192"/>
                <a:gd name="T4" fmla="*/ 2147483647 w 223"/>
                <a:gd name="T5" fmla="*/ 2147483647 h 192"/>
                <a:gd name="T6" fmla="*/ 2147483647 w 223"/>
                <a:gd name="T7" fmla="*/ 2147483647 h 192"/>
                <a:gd name="T8" fmla="*/ 2147483647 w 223"/>
                <a:gd name="T9" fmla="*/ 2147483647 h 192"/>
                <a:gd name="T10" fmla="*/ 2147483647 w 223"/>
                <a:gd name="T11" fmla="*/ 2147483647 h 192"/>
                <a:gd name="T12" fmla="*/ 2147483647 w 223"/>
                <a:gd name="T13" fmla="*/ 2147483647 h 192"/>
                <a:gd name="T14" fmla="*/ 2147483647 w 223"/>
                <a:gd name="T15" fmla="*/ 2147483647 h 192"/>
                <a:gd name="T16" fmla="*/ 2147483647 w 223"/>
                <a:gd name="T17" fmla="*/ 2147483647 h 192"/>
                <a:gd name="T18" fmla="*/ 2147483647 w 223"/>
                <a:gd name="T19" fmla="*/ 2147483647 h 192"/>
                <a:gd name="T20" fmla="*/ 2147483647 w 223"/>
                <a:gd name="T21" fmla="*/ 2147483647 h 192"/>
                <a:gd name="T22" fmla="*/ 2147483647 w 223"/>
                <a:gd name="T23" fmla="*/ 2147483647 h 192"/>
                <a:gd name="T24" fmla="*/ 2147483647 w 223"/>
                <a:gd name="T25" fmla="*/ 2147483647 h 192"/>
                <a:gd name="T26" fmla="*/ 2147483647 w 223"/>
                <a:gd name="T27" fmla="*/ 0 h 192"/>
                <a:gd name="T28" fmla="*/ 2147483647 w 223"/>
                <a:gd name="T29" fmla="*/ 2147483647 h 192"/>
                <a:gd name="T30" fmla="*/ 2147483647 w 223"/>
                <a:gd name="T31" fmla="*/ 2147483647 h 192"/>
                <a:gd name="T32" fmla="*/ 2147483647 w 223"/>
                <a:gd name="T33" fmla="*/ 2147483647 h 192"/>
                <a:gd name="T34" fmla="*/ 2147483647 w 223"/>
                <a:gd name="T35" fmla="*/ 2147483647 h 192"/>
                <a:gd name="T36" fmla="*/ 0 w 223"/>
                <a:gd name="T37" fmla="*/ 2147483647 h 1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3" h="192">
                  <a:moveTo>
                    <a:pt x="0" y="136"/>
                  </a:moveTo>
                  <a:lnTo>
                    <a:pt x="0" y="152"/>
                  </a:lnTo>
                  <a:lnTo>
                    <a:pt x="24" y="184"/>
                  </a:lnTo>
                  <a:lnTo>
                    <a:pt x="32" y="176"/>
                  </a:lnTo>
                  <a:lnTo>
                    <a:pt x="40" y="192"/>
                  </a:lnTo>
                  <a:lnTo>
                    <a:pt x="56" y="160"/>
                  </a:lnTo>
                  <a:lnTo>
                    <a:pt x="127" y="176"/>
                  </a:lnTo>
                  <a:lnTo>
                    <a:pt x="183" y="160"/>
                  </a:lnTo>
                  <a:lnTo>
                    <a:pt x="183" y="152"/>
                  </a:lnTo>
                  <a:lnTo>
                    <a:pt x="215" y="112"/>
                  </a:lnTo>
                  <a:lnTo>
                    <a:pt x="223" y="56"/>
                  </a:lnTo>
                  <a:lnTo>
                    <a:pt x="207" y="40"/>
                  </a:lnTo>
                  <a:lnTo>
                    <a:pt x="207" y="8"/>
                  </a:lnTo>
                  <a:lnTo>
                    <a:pt x="159" y="0"/>
                  </a:lnTo>
                  <a:lnTo>
                    <a:pt x="71" y="64"/>
                  </a:lnTo>
                  <a:lnTo>
                    <a:pt x="48" y="72"/>
                  </a:lnTo>
                  <a:lnTo>
                    <a:pt x="48" y="120"/>
                  </a:lnTo>
                  <a:lnTo>
                    <a:pt x="40" y="128"/>
                  </a:lnTo>
                  <a:lnTo>
                    <a:pt x="0" y="13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3" name="Freeform 177"/>
            <p:cNvSpPr>
              <a:spLocks noChangeAspect="1"/>
            </p:cNvSpPr>
            <p:nvPr/>
          </p:nvSpPr>
          <p:spPr bwMode="auto">
            <a:xfrm>
              <a:off x="357" y="2484"/>
              <a:ext cx="194" cy="208"/>
            </a:xfrm>
            <a:custGeom>
              <a:avLst/>
              <a:gdLst>
                <a:gd name="T0" fmla="*/ 0 w 167"/>
                <a:gd name="T1" fmla="*/ 2147483647 h 143"/>
                <a:gd name="T2" fmla="*/ 2147483647 w 167"/>
                <a:gd name="T3" fmla="*/ 2147483647 h 143"/>
                <a:gd name="T4" fmla="*/ 2147483647 w 167"/>
                <a:gd name="T5" fmla="*/ 0 h 143"/>
                <a:gd name="T6" fmla="*/ 2147483647 w 167"/>
                <a:gd name="T7" fmla="*/ 2147483647 h 143"/>
                <a:gd name="T8" fmla="*/ 2147483647 w 167"/>
                <a:gd name="T9" fmla="*/ 0 h 143"/>
                <a:gd name="T10" fmla="*/ 2147483647 w 167"/>
                <a:gd name="T11" fmla="*/ 2147483647 h 143"/>
                <a:gd name="T12" fmla="*/ 2147483647 w 167"/>
                <a:gd name="T13" fmla="*/ 2147483647 h 143"/>
                <a:gd name="T14" fmla="*/ 2147483647 w 167"/>
                <a:gd name="T15" fmla="*/ 2147483647 h 143"/>
                <a:gd name="T16" fmla="*/ 2147483647 w 167"/>
                <a:gd name="T17" fmla="*/ 2147483647 h 143"/>
                <a:gd name="T18" fmla="*/ 2147483647 w 167"/>
                <a:gd name="T19" fmla="*/ 2147483647 h 143"/>
                <a:gd name="T20" fmla="*/ 2147483647 w 167"/>
                <a:gd name="T21" fmla="*/ 2147483647 h 143"/>
                <a:gd name="T22" fmla="*/ 2147483647 w 167"/>
                <a:gd name="T23" fmla="*/ 2147483647 h 143"/>
                <a:gd name="T24" fmla="*/ 2147483647 w 167"/>
                <a:gd name="T25" fmla="*/ 2147483647 h 143"/>
                <a:gd name="T26" fmla="*/ 0 w 167"/>
                <a:gd name="T27" fmla="*/ 2147483647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7" h="143">
                  <a:moveTo>
                    <a:pt x="0" y="111"/>
                  </a:moveTo>
                  <a:lnTo>
                    <a:pt x="8" y="32"/>
                  </a:lnTo>
                  <a:lnTo>
                    <a:pt x="24" y="0"/>
                  </a:lnTo>
                  <a:lnTo>
                    <a:pt x="95" y="16"/>
                  </a:lnTo>
                  <a:lnTo>
                    <a:pt x="151" y="0"/>
                  </a:lnTo>
                  <a:lnTo>
                    <a:pt x="159" y="16"/>
                  </a:lnTo>
                  <a:lnTo>
                    <a:pt x="167" y="32"/>
                  </a:lnTo>
                  <a:lnTo>
                    <a:pt x="151" y="40"/>
                  </a:lnTo>
                  <a:lnTo>
                    <a:pt x="127" y="103"/>
                  </a:lnTo>
                  <a:lnTo>
                    <a:pt x="95" y="103"/>
                  </a:lnTo>
                  <a:lnTo>
                    <a:pt x="87" y="127"/>
                  </a:lnTo>
                  <a:lnTo>
                    <a:pt x="55" y="143"/>
                  </a:lnTo>
                  <a:lnTo>
                    <a:pt x="24" y="111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4" name="Freeform 178"/>
            <p:cNvSpPr>
              <a:spLocks noChangeAspect="1"/>
            </p:cNvSpPr>
            <p:nvPr/>
          </p:nvSpPr>
          <p:spPr bwMode="auto">
            <a:xfrm>
              <a:off x="357" y="2484"/>
              <a:ext cx="194" cy="208"/>
            </a:xfrm>
            <a:custGeom>
              <a:avLst/>
              <a:gdLst>
                <a:gd name="T0" fmla="*/ 0 w 167"/>
                <a:gd name="T1" fmla="*/ 2147483647 h 143"/>
                <a:gd name="T2" fmla="*/ 2147483647 w 167"/>
                <a:gd name="T3" fmla="*/ 2147483647 h 143"/>
                <a:gd name="T4" fmla="*/ 2147483647 w 167"/>
                <a:gd name="T5" fmla="*/ 0 h 143"/>
                <a:gd name="T6" fmla="*/ 2147483647 w 167"/>
                <a:gd name="T7" fmla="*/ 2147483647 h 143"/>
                <a:gd name="T8" fmla="*/ 2147483647 w 167"/>
                <a:gd name="T9" fmla="*/ 0 h 143"/>
                <a:gd name="T10" fmla="*/ 2147483647 w 167"/>
                <a:gd name="T11" fmla="*/ 2147483647 h 143"/>
                <a:gd name="T12" fmla="*/ 2147483647 w 167"/>
                <a:gd name="T13" fmla="*/ 2147483647 h 143"/>
                <a:gd name="T14" fmla="*/ 2147483647 w 167"/>
                <a:gd name="T15" fmla="*/ 2147483647 h 143"/>
                <a:gd name="T16" fmla="*/ 2147483647 w 167"/>
                <a:gd name="T17" fmla="*/ 2147483647 h 143"/>
                <a:gd name="T18" fmla="*/ 2147483647 w 167"/>
                <a:gd name="T19" fmla="*/ 2147483647 h 143"/>
                <a:gd name="T20" fmla="*/ 2147483647 w 167"/>
                <a:gd name="T21" fmla="*/ 2147483647 h 143"/>
                <a:gd name="T22" fmla="*/ 2147483647 w 167"/>
                <a:gd name="T23" fmla="*/ 2147483647 h 143"/>
                <a:gd name="T24" fmla="*/ 2147483647 w 167"/>
                <a:gd name="T25" fmla="*/ 2147483647 h 143"/>
                <a:gd name="T26" fmla="*/ 0 w 167"/>
                <a:gd name="T27" fmla="*/ 2147483647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7" h="143">
                  <a:moveTo>
                    <a:pt x="0" y="111"/>
                  </a:moveTo>
                  <a:lnTo>
                    <a:pt x="8" y="32"/>
                  </a:lnTo>
                  <a:lnTo>
                    <a:pt x="24" y="0"/>
                  </a:lnTo>
                  <a:lnTo>
                    <a:pt x="95" y="16"/>
                  </a:lnTo>
                  <a:lnTo>
                    <a:pt x="151" y="0"/>
                  </a:lnTo>
                  <a:lnTo>
                    <a:pt x="159" y="16"/>
                  </a:lnTo>
                  <a:lnTo>
                    <a:pt x="167" y="32"/>
                  </a:lnTo>
                  <a:lnTo>
                    <a:pt x="151" y="40"/>
                  </a:lnTo>
                  <a:lnTo>
                    <a:pt x="127" y="103"/>
                  </a:lnTo>
                  <a:lnTo>
                    <a:pt x="95" y="103"/>
                  </a:lnTo>
                  <a:lnTo>
                    <a:pt x="87" y="127"/>
                  </a:lnTo>
                  <a:lnTo>
                    <a:pt x="55" y="143"/>
                  </a:lnTo>
                  <a:lnTo>
                    <a:pt x="24" y="111"/>
                  </a:lnTo>
                  <a:lnTo>
                    <a:pt x="0" y="11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5" name="Freeform 179"/>
            <p:cNvSpPr>
              <a:spLocks noChangeAspect="1"/>
            </p:cNvSpPr>
            <p:nvPr/>
          </p:nvSpPr>
          <p:spPr bwMode="auto">
            <a:xfrm>
              <a:off x="23" y="2507"/>
              <a:ext cx="65" cy="35"/>
            </a:xfrm>
            <a:custGeom>
              <a:avLst/>
              <a:gdLst>
                <a:gd name="T0" fmla="*/ 0 w 56"/>
                <a:gd name="T1" fmla="*/ 0 h 24"/>
                <a:gd name="T2" fmla="*/ 2147483647 w 56"/>
                <a:gd name="T3" fmla="*/ 2147483647 h 24"/>
                <a:gd name="T4" fmla="*/ 2147483647 w 56"/>
                <a:gd name="T5" fmla="*/ 2147483647 h 24"/>
                <a:gd name="T6" fmla="*/ 2147483647 w 56"/>
                <a:gd name="T7" fmla="*/ 2147483647 h 24"/>
                <a:gd name="T8" fmla="*/ 2147483647 w 56"/>
                <a:gd name="T9" fmla="*/ 2147483647 h 24"/>
                <a:gd name="T10" fmla="*/ 2147483647 w 56"/>
                <a:gd name="T11" fmla="*/ 2147483647 h 24"/>
                <a:gd name="T12" fmla="*/ 2147483647 w 56"/>
                <a:gd name="T13" fmla="*/ 0 h 24"/>
                <a:gd name="T14" fmla="*/ 0 w 56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24">
                  <a:moveTo>
                    <a:pt x="0" y="0"/>
                  </a:moveTo>
                  <a:lnTo>
                    <a:pt x="16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6" name="Freeform 180"/>
            <p:cNvSpPr>
              <a:spLocks noChangeAspect="1"/>
            </p:cNvSpPr>
            <p:nvPr/>
          </p:nvSpPr>
          <p:spPr bwMode="auto">
            <a:xfrm>
              <a:off x="23" y="2507"/>
              <a:ext cx="65" cy="35"/>
            </a:xfrm>
            <a:custGeom>
              <a:avLst/>
              <a:gdLst>
                <a:gd name="T0" fmla="*/ 0 w 56"/>
                <a:gd name="T1" fmla="*/ 0 h 24"/>
                <a:gd name="T2" fmla="*/ 2147483647 w 56"/>
                <a:gd name="T3" fmla="*/ 2147483647 h 24"/>
                <a:gd name="T4" fmla="*/ 2147483647 w 56"/>
                <a:gd name="T5" fmla="*/ 2147483647 h 24"/>
                <a:gd name="T6" fmla="*/ 2147483647 w 56"/>
                <a:gd name="T7" fmla="*/ 2147483647 h 24"/>
                <a:gd name="T8" fmla="*/ 2147483647 w 56"/>
                <a:gd name="T9" fmla="*/ 2147483647 h 24"/>
                <a:gd name="T10" fmla="*/ 2147483647 w 56"/>
                <a:gd name="T11" fmla="*/ 2147483647 h 24"/>
                <a:gd name="T12" fmla="*/ 2147483647 w 56"/>
                <a:gd name="T13" fmla="*/ 0 h 24"/>
                <a:gd name="T14" fmla="*/ 0 w 56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24">
                  <a:moveTo>
                    <a:pt x="0" y="0"/>
                  </a:moveTo>
                  <a:lnTo>
                    <a:pt x="16" y="16"/>
                  </a:lnTo>
                  <a:lnTo>
                    <a:pt x="40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7" name="Freeform 181"/>
            <p:cNvSpPr>
              <a:spLocks noChangeAspect="1"/>
            </p:cNvSpPr>
            <p:nvPr/>
          </p:nvSpPr>
          <p:spPr bwMode="auto">
            <a:xfrm>
              <a:off x="801" y="2808"/>
              <a:ext cx="28" cy="23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0 h 16"/>
                <a:gd name="T4" fmla="*/ 2147483647 w 24"/>
                <a:gd name="T5" fmla="*/ 0 h 16"/>
                <a:gd name="T6" fmla="*/ 2147483647 w 24"/>
                <a:gd name="T7" fmla="*/ 2147483647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16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8" name="Freeform 182"/>
            <p:cNvSpPr>
              <a:spLocks noChangeAspect="1"/>
            </p:cNvSpPr>
            <p:nvPr/>
          </p:nvSpPr>
          <p:spPr bwMode="auto">
            <a:xfrm>
              <a:off x="801" y="2808"/>
              <a:ext cx="28" cy="23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0 h 16"/>
                <a:gd name="T4" fmla="*/ 2147483647 w 24"/>
                <a:gd name="T5" fmla="*/ 0 h 16"/>
                <a:gd name="T6" fmla="*/ 2147483647 w 24"/>
                <a:gd name="T7" fmla="*/ 2147483647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16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16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59" name="Freeform 183"/>
            <p:cNvSpPr>
              <a:spLocks noChangeAspect="1"/>
            </p:cNvSpPr>
            <p:nvPr/>
          </p:nvSpPr>
          <p:spPr bwMode="auto">
            <a:xfrm>
              <a:off x="23" y="2426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2147483647 w 88"/>
                <a:gd name="T3" fmla="*/ 2147483647 h 56"/>
                <a:gd name="T4" fmla="*/ 2147483647 w 88"/>
                <a:gd name="T5" fmla="*/ 2147483647 h 56"/>
                <a:gd name="T6" fmla="*/ 0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2147483647 w 88"/>
                <a:gd name="T15" fmla="*/ 0 h 56"/>
                <a:gd name="T16" fmla="*/ 2147483647 w 88"/>
                <a:gd name="T17" fmla="*/ 0 h 56"/>
                <a:gd name="T18" fmla="*/ 0 w 88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56">
                  <a:moveTo>
                    <a:pt x="0" y="24"/>
                  </a:moveTo>
                  <a:lnTo>
                    <a:pt x="8" y="40"/>
                  </a:lnTo>
                  <a:lnTo>
                    <a:pt x="48" y="48"/>
                  </a:lnTo>
                  <a:lnTo>
                    <a:pt x="0" y="56"/>
                  </a:lnTo>
                  <a:lnTo>
                    <a:pt x="56" y="56"/>
                  </a:lnTo>
                  <a:lnTo>
                    <a:pt x="88" y="56"/>
                  </a:lnTo>
                  <a:lnTo>
                    <a:pt x="72" y="24"/>
                  </a:lnTo>
                  <a:lnTo>
                    <a:pt x="40" y="0"/>
                  </a:lnTo>
                  <a:lnTo>
                    <a:pt x="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0" name="Freeform 184"/>
            <p:cNvSpPr>
              <a:spLocks noChangeAspect="1"/>
            </p:cNvSpPr>
            <p:nvPr/>
          </p:nvSpPr>
          <p:spPr bwMode="auto">
            <a:xfrm>
              <a:off x="23" y="2426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2147483647 w 88"/>
                <a:gd name="T3" fmla="*/ 2147483647 h 56"/>
                <a:gd name="T4" fmla="*/ 2147483647 w 88"/>
                <a:gd name="T5" fmla="*/ 2147483647 h 56"/>
                <a:gd name="T6" fmla="*/ 0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2147483647 w 88"/>
                <a:gd name="T15" fmla="*/ 0 h 56"/>
                <a:gd name="T16" fmla="*/ 2147483647 w 88"/>
                <a:gd name="T17" fmla="*/ 0 h 56"/>
                <a:gd name="T18" fmla="*/ 0 w 88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56">
                  <a:moveTo>
                    <a:pt x="0" y="24"/>
                  </a:moveTo>
                  <a:lnTo>
                    <a:pt x="8" y="40"/>
                  </a:lnTo>
                  <a:lnTo>
                    <a:pt x="48" y="48"/>
                  </a:lnTo>
                  <a:lnTo>
                    <a:pt x="0" y="56"/>
                  </a:lnTo>
                  <a:lnTo>
                    <a:pt x="56" y="56"/>
                  </a:lnTo>
                  <a:lnTo>
                    <a:pt x="88" y="56"/>
                  </a:lnTo>
                  <a:lnTo>
                    <a:pt x="72" y="24"/>
                  </a:lnTo>
                  <a:lnTo>
                    <a:pt x="40" y="0"/>
                  </a:lnTo>
                  <a:lnTo>
                    <a:pt x="8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1" name="Freeform 185"/>
            <p:cNvSpPr>
              <a:spLocks noChangeAspect="1"/>
            </p:cNvSpPr>
            <p:nvPr/>
          </p:nvSpPr>
          <p:spPr bwMode="auto">
            <a:xfrm>
              <a:off x="88" y="2565"/>
              <a:ext cx="56" cy="69"/>
            </a:xfrm>
            <a:custGeom>
              <a:avLst/>
              <a:gdLst>
                <a:gd name="T0" fmla="*/ 0 w 48"/>
                <a:gd name="T1" fmla="*/ 2147483647 h 47"/>
                <a:gd name="T2" fmla="*/ 2147483647 w 48"/>
                <a:gd name="T3" fmla="*/ 2147483647 h 47"/>
                <a:gd name="T4" fmla="*/ 2147483647 w 48"/>
                <a:gd name="T5" fmla="*/ 2147483647 h 47"/>
                <a:gd name="T6" fmla="*/ 2147483647 w 48"/>
                <a:gd name="T7" fmla="*/ 2147483647 h 47"/>
                <a:gd name="T8" fmla="*/ 2147483647 w 48"/>
                <a:gd name="T9" fmla="*/ 0 h 47"/>
                <a:gd name="T10" fmla="*/ 0 w 48"/>
                <a:gd name="T11" fmla="*/ 2147483647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47">
                  <a:moveTo>
                    <a:pt x="0" y="15"/>
                  </a:moveTo>
                  <a:lnTo>
                    <a:pt x="8" y="31"/>
                  </a:lnTo>
                  <a:lnTo>
                    <a:pt x="32" y="47"/>
                  </a:lnTo>
                  <a:lnTo>
                    <a:pt x="48" y="23"/>
                  </a:lnTo>
                  <a:lnTo>
                    <a:pt x="3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2" name="Freeform 186"/>
            <p:cNvSpPr>
              <a:spLocks noChangeAspect="1"/>
            </p:cNvSpPr>
            <p:nvPr/>
          </p:nvSpPr>
          <p:spPr bwMode="auto">
            <a:xfrm>
              <a:off x="88" y="2565"/>
              <a:ext cx="56" cy="69"/>
            </a:xfrm>
            <a:custGeom>
              <a:avLst/>
              <a:gdLst>
                <a:gd name="T0" fmla="*/ 0 w 48"/>
                <a:gd name="T1" fmla="*/ 2147483647 h 47"/>
                <a:gd name="T2" fmla="*/ 2147483647 w 48"/>
                <a:gd name="T3" fmla="*/ 2147483647 h 47"/>
                <a:gd name="T4" fmla="*/ 2147483647 w 48"/>
                <a:gd name="T5" fmla="*/ 2147483647 h 47"/>
                <a:gd name="T6" fmla="*/ 2147483647 w 48"/>
                <a:gd name="T7" fmla="*/ 2147483647 h 47"/>
                <a:gd name="T8" fmla="*/ 2147483647 w 48"/>
                <a:gd name="T9" fmla="*/ 0 h 47"/>
                <a:gd name="T10" fmla="*/ 0 w 48"/>
                <a:gd name="T11" fmla="*/ 2147483647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47">
                  <a:moveTo>
                    <a:pt x="0" y="15"/>
                  </a:moveTo>
                  <a:lnTo>
                    <a:pt x="8" y="31"/>
                  </a:lnTo>
                  <a:lnTo>
                    <a:pt x="32" y="47"/>
                  </a:lnTo>
                  <a:lnTo>
                    <a:pt x="48" y="23"/>
                  </a:lnTo>
                  <a:lnTo>
                    <a:pt x="32" y="0"/>
                  </a:lnTo>
                  <a:lnTo>
                    <a:pt x="0" y="1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3" name="Freeform 187"/>
            <p:cNvSpPr>
              <a:spLocks noChangeAspect="1"/>
            </p:cNvSpPr>
            <p:nvPr/>
          </p:nvSpPr>
          <p:spPr bwMode="auto">
            <a:xfrm>
              <a:off x="727" y="3120"/>
              <a:ext cx="139" cy="163"/>
            </a:xfrm>
            <a:custGeom>
              <a:avLst/>
              <a:gdLst>
                <a:gd name="T0" fmla="*/ 0 w 120"/>
                <a:gd name="T1" fmla="*/ 2147483647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0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0 w 120"/>
                <a:gd name="T23" fmla="*/ 2147483647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" h="112">
                  <a:moveTo>
                    <a:pt x="0" y="32"/>
                  </a:moveTo>
                  <a:lnTo>
                    <a:pt x="24" y="32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80" y="0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12" y="72"/>
                  </a:lnTo>
                  <a:lnTo>
                    <a:pt x="96" y="112"/>
                  </a:lnTo>
                  <a:lnTo>
                    <a:pt x="64" y="104"/>
                  </a:lnTo>
                  <a:lnTo>
                    <a:pt x="48" y="8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4" name="Freeform 188"/>
            <p:cNvSpPr>
              <a:spLocks noChangeAspect="1"/>
            </p:cNvSpPr>
            <p:nvPr/>
          </p:nvSpPr>
          <p:spPr bwMode="auto">
            <a:xfrm>
              <a:off x="727" y="3120"/>
              <a:ext cx="139" cy="163"/>
            </a:xfrm>
            <a:custGeom>
              <a:avLst/>
              <a:gdLst>
                <a:gd name="T0" fmla="*/ 0 w 120"/>
                <a:gd name="T1" fmla="*/ 2147483647 h 112"/>
                <a:gd name="T2" fmla="*/ 2147483647 w 120"/>
                <a:gd name="T3" fmla="*/ 2147483647 h 112"/>
                <a:gd name="T4" fmla="*/ 2147483647 w 120"/>
                <a:gd name="T5" fmla="*/ 2147483647 h 112"/>
                <a:gd name="T6" fmla="*/ 2147483647 w 120"/>
                <a:gd name="T7" fmla="*/ 2147483647 h 112"/>
                <a:gd name="T8" fmla="*/ 2147483647 w 120"/>
                <a:gd name="T9" fmla="*/ 0 h 112"/>
                <a:gd name="T10" fmla="*/ 2147483647 w 120"/>
                <a:gd name="T11" fmla="*/ 2147483647 h 112"/>
                <a:gd name="T12" fmla="*/ 2147483647 w 120"/>
                <a:gd name="T13" fmla="*/ 2147483647 h 112"/>
                <a:gd name="T14" fmla="*/ 2147483647 w 120"/>
                <a:gd name="T15" fmla="*/ 2147483647 h 112"/>
                <a:gd name="T16" fmla="*/ 2147483647 w 120"/>
                <a:gd name="T17" fmla="*/ 2147483647 h 112"/>
                <a:gd name="T18" fmla="*/ 2147483647 w 120"/>
                <a:gd name="T19" fmla="*/ 2147483647 h 112"/>
                <a:gd name="T20" fmla="*/ 2147483647 w 120"/>
                <a:gd name="T21" fmla="*/ 2147483647 h 112"/>
                <a:gd name="T22" fmla="*/ 0 w 120"/>
                <a:gd name="T23" fmla="*/ 2147483647 h 1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0" h="112">
                  <a:moveTo>
                    <a:pt x="0" y="32"/>
                  </a:moveTo>
                  <a:lnTo>
                    <a:pt x="24" y="32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80" y="0"/>
                  </a:lnTo>
                  <a:lnTo>
                    <a:pt x="112" y="16"/>
                  </a:lnTo>
                  <a:lnTo>
                    <a:pt x="120" y="32"/>
                  </a:lnTo>
                  <a:lnTo>
                    <a:pt x="112" y="72"/>
                  </a:lnTo>
                  <a:lnTo>
                    <a:pt x="96" y="112"/>
                  </a:lnTo>
                  <a:lnTo>
                    <a:pt x="64" y="104"/>
                  </a:lnTo>
                  <a:lnTo>
                    <a:pt x="48" y="8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5" name="Freeform 189"/>
            <p:cNvSpPr>
              <a:spLocks noChangeAspect="1"/>
            </p:cNvSpPr>
            <p:nvPr/>
          </p:nvSpPr>
          <p:spPr bwMode="auto">
            <a:xfrm>
              <a:off x="504" y="3155"/>
              <a:ext cx="223" cy="279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0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2147483647 w 192"/>
                <a:gd name="T37" fmla="*/ 2147483647 h 192"/>
                <a:gd name="T38" fmla="*/ 0 w 192"/>
                <a:gd name="T39" fmla="*/ 2147483647 h 1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92" h="192">
                  <a:moveTo>
                    <a:pt x="0" y="8"/>
                  </a:moveTo>
                  <a:lnTo>
                    <a:pt x="24" y="0"/>
                  </a:lnTo>
                  <a:lnTo>
                    <a:pt x="144" y="16"/>
                  </a:lnTo>
                  <a:lnTo>
                    <a:pt x="168" y="8"/>
                  </a:lnTo>
                  <a:lnTo>
                    <a:pt x="192" y="8"/>
                  </a:lnTo>
                  <a:lnTo>
                    <a:pt x="168" y="24"/>
                  </a:lnTo>
                  <a:lnTo>
                    <a:pt x="160" y="16"/>
                  </a:lnTo>
                  <a:lnTo>
                    <a:pt x="136" y="16"/>
                  </a:lnTo>
                  <a:lnTo>
                    <a:pt x="136" y="72"/>
                  </a:lnTo>
                  <a:lnTo>
                    <a:pt x="120" y="72"/>
                  </a:lnTo>
                  <a:lnTo>
                    <a:pt x="120" y="120"/>
                  </a:lnTo>
                  <a:lnTo>
                    <a:pt x="120" y="184"/>
                  </a:lnTo>
                  <a:lnTo>
                    <a:pt x="112" y="192"/>
                  </a:lnTo>
                  <a:lnTo>
                    <a:pt x="88" y="192"/>
                  </a:lnTo>
                  <a:lnTo>
                    <a:pt x="80" y="184"/>
                  </a:lnTo>
                  <a:lnTo>
                    <a:pt x="64" y="184"/>
                  </a:lnTo>
                  <a:lnTo>
                    <a:pt x="48" y="168"/>
                  </a:lnTo>
                  <a:lnTo>
                    <a:pt x="40" y="96"/>
                  </a:lnTo>
                  <a:lnTo>
                    <a:pt x="40" y="8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6" name="Freeform 190"/>
            <p:cNvSpPr>
              <a:spLocks noChangeAspect="1"/>
            </p:cNvSpPr>
            <p:nvPr/>
          </p:nvSpPr>
          <p:spPr bwMode="auto">
            <a:xfrm>
              <a:off x="504" y="3155"/>
              <a:ext cx="223" cy="279"/>
            </a:xfrm>
            <a:custGeom>
              <a:avLst/>
              <a:gdLst>
                <a:gd name="T0" fmla="*/ 0 w 192"/>
                <a:gd name="T1" fmla="*/ 2147483647 h 192"/>
                <a:gd name="T2" fmla="*/ 2147483647 w 192"/>
                <a:gd name="T3" fmla="*/ 0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2147483647 w 192"/>
                <a:gd name="T37" fmla="*/ 2147483647 h 192"/>
                <a:gd name="T38" fmla="*/ 0 w 192"/>
                <a:gd name="T39" fmla="*/ 2147483647 h 1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92" h="192">
                  <a:moveTo>
                    <a:pt x="0" y="8"/>
                  </a:moveTo>
                  <a:lnTo>
                    <a:pt x="24" y="0"/>
                  </a:lnTo>
                  <a:lnTo>
                    <a:pt x="144" y="16"/>
                  </a:lnTo>
                  <a:lnTo>
                    <a:pt x="168" y="8"/>
                  </a:lnTo>
                  <a:lnTo>
                    <a:pt x="192" y="8"/>
                  </a:lnTo>
                  <a:lnTo>
                    <a:pt x="168" y="24"/>
                  </a:lnTo>
                  <a:lnTo>
                    <a:pt x="160" y="16"/>
                  </a:lnTo>
                  <a:lnTo>
                    <a:pt x="136" y="16"/>
                  </a:lnTo>
                  <a:lnTo>
                    <a:pt x="136" y="72"/>
                  </a:lnTo>
                  <a:lnTo>
                    <a:pt x="120" y="72"/>
                  </a:lnTo>
                  <a:lnTo>
                    <a:pt x="120" y="120"/>
                  </a:lnTo>
                  <a:lnTo>
                    <a:pt x="120" y="184"/>
                  </a:lnTo>
                  <a:lnTo>
                    <a:pt x="112" y="192"/>
                  </a:lnTo>
                  <a:lnTo>
                    <a:pt x="88" y="192"/>
                  </a:lnTo>
                  <a:lnTo>
                    <a:pt x="80" y="184"/>
                  </a:lnTo>
                  <a:lnTo>
                    <a:pt x="64" y="184"/>
                  </a:lnTo>
                  <a:lnTo>
                    <a:pt x="48" y="168"/>
                  </a:lnTo>
                  <a:lnTo>
                    <a:pt x="40" y="96"/>
                  </a:lnTo>
                  <a:lnTo>
                    <a:pt x="40" y="8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7" name="Freeform 191"/>
            <p:cNvSpPr>
              <a:spLocks noChangeAspect="1"/>
            </p:cNvSpPr>
            <p:nvPr/>
          </p:nvSpPr>
          <p:spPr bwMode="auto">
            <a:xfrm>
              <a:off x="23" y="2170"/>
              <a:ext cx="148" cy="151"/>
            </a:xfrm>
            <a:custGeom>
              <a:avLst/>
              <a:gdLst>
                <a:gd name="T0" fmla="*/ 0 w 128"/>
                <a:gd name="T1" fmla="*/ 2147483647 h 104"/>
                <a:gd name="T2" fmla="*/ 2147483647 w 128"/>
                <a:gd name="T3" fmla="*/ 0 h 104"/>
                <a:gd name="T4" fmla="*/ 2147483647 w 128"/>
                <a:gd name="T5" fmla="*/ 0 h 104"/>
                <a:gd name="T6" fmla="*/ 2147483647 w 128"/>
                <a:gd name="T7" fmla="*/ 0 h 104"/>
                <a:gd name="T8" fmla="*/ 2147483647 w 128"/>
                <a:gd name="T9" fmla="*/ 2147483647 h 104"/>
                <a:gd name="T10" fmla="*/ 2147483647 w 128"/>
                <a:gd name="T11" fmla="*/ 2147483647 h 104"/>
                <a:gd name="T12" fmla="*/ 2147483647 w 128"/>
                <a:gd name="T13" fmla="*/ 2147483647 h 104"/>
                <a:gd name="T14" fmla="*/ 2147483647 w 128"/>
                <a:gd name="T15" fmla="*/ 2147483647 h 104"/>
                <a:gd name="T16" fmla="*/ 2147483647 w 128"/>
                <a:gd name="T17" fmla="*/ 2147483647 h 104"/>
                <a:gd name="T18" fmla="*/ 0 w 128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8" h="104">
                  <a:moveTo>
                    <a:pt x="0" y="104"/>
                  </a:moveTo>
                  <a:lnTo>
                    <a:pt x="6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8" name="Freeform 192"/>
            <p:cNvSpPr>
              <a:spLocks noChangeAspect="1"/>
            </p:cNvSpPr>
            <p:nvPr/>
          </p:nvSpPr>
          <p:spPr bwMode="auto">
            <a:xfrm>
              <a:off x="23" y="2170"/>
              <a:ext cx="148" cy="151"/>
            </a:xfrm>
            <a:custGeom>
              <a:avLst/>
              <a:gdLst>
                <a:gd name="T0" fmla="*/ 0 w 128"/>
                <a:gd name="T1" fmla="*/ 2147483647 h 104"/>
                <a:gd name="T2" fmla="*/ 2147483647 w 128"/>
                <a:gd name="T3" fmla="*/ 0 h 104"/>
                <a:gd name="T4" fmla="*/ 2147483647 w 128"/>
                <a:gd name="T5" fmla="*/ 0 h 104"/>
                <a:gd name="T6" fmla="*/ 2147483647 w 128"/>
                <a:gd name="T7" fmla="*/ 0 h 104"/>
                <a:gd name="T8" fmla="*/ 2147483647 w 128"/>
                <a:gd name="T9" fmla="*/ 2147483647 h 104"/>
                <a:gd name="T10" fmla="*/ 2147483647 w 128"/>
                <a:gd name="T11" fmla="*/ 2147483647 h 104"/>
                <a:gd name="T12" fmla="*/ 2147483647 w 128"/>
                <a:gd name="T13" fmla="*/ 2147483647 h 104"/>
                <a:gd name="T14" fmla="*/ 2147483647 w 128"/>
                <a:gd name="T15" fmla="*/ 2147483647 h 104"/>
                <a:gd name="T16" fmla="*/ 2147483647 w 128"/>
                <a:gd name="T17" fmla="*/ 2147483647 h 104"/>
                <a:gd name="T18" fmla="*/ 0 w 128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8" h="104">
                  <a:moveTo>
                    <a:pt x="0" y="104"/>
                  </a:moveTo>
                  <a:lnTo>
                    <a:pt x="64" y="0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20" y="24"/>
                  </a:lnTo>
                  <a:lnTo>
                    <a:pt x="80" y="16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64" y="96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69" name="Freeform 193"/>
            <p:cNvSpPr>
              <a:spLocks noChangeAspect="1"/>
            </p:cNvSpPr>
            <p:nvPr/>
          </p:nvSpPr>
          <p:spPr bwMode="auto">
            <a:xfrm>
              <a:off x="680" y="2263"/>
              <a:ext cx="279" cy="440"/>
            </a:xfrm>
            <a:custGeom>
              <a:avLst/>
              <a:gdLst>
                <a:gd name="T0" fmla="*/ 0 w 240"/>
                <a:gd name="T1" fmla="*/ 2147483647 h 303"/>
                <a:gd name="T2" fmla="*/ 2147483647 w 240"/>
                <a:gd name="T3" fmla="*/ 2147483647 h 303"/>
                <a:gd name="T4" fmla="*/ 2147483647 w 240"/>
                <a:gd name="T5" fmla="*/ 2147483647 h 303"/>
                <a:gd name="T6" fmla="*/ 2147483647 w 240"/>
                <a:gd name="T7" fmla="*/ 2147483647 h 303"/>
                <a:gd name="T8" fmla="*/ 2147483647 w 240"/>
                <a:gd name="T9" fmla="*/ 2147483647 h 303"/>
                <a:gd name="T10" fmla="*/ 2147483647 w 240"/>
                <a:gd name="T11" fmla="*/ 2147483647 h 303"/>
                <a:gd name="T12" fmla="*/ 2147483647 w 240"/>
                <a:gd name="T13" fmla="*/ 2147483647 h 303"/>
                <a:gd name="T14" fmla="*/ 2147483647 w 240"/>
                <a:gd name="T15" fmla="*/ 2147483647 h 303"/>
                <a:gd name="T16" fmla="*/ 2147483647 w 240"/>
                <a:gd name="T17" fmla="*/ 2147483647 h 303"/>
                <a:gd name="T18" fmla="*/ 2147483647 w 240"/>
                <a:gd name="T19" fmla="*/ 2147483647 h 303"/>
                <a:gd name="T20" fmla="*/ 2147483647 w 240"/>
                <a:gd name="T21" fmla="*/ 2147483647 h 303"/>
                <a:gd name="T22" fmla="*/ 2147483647 w 240"/>
                <a:gd name="T23" fmla="*/ 2147483647 h 303"/>
                <a:gd name="T24" fmla="*/ 2147483647 w 240"/>
                <a:gd name="T25" fmla="*/ 2147483647 h 303"/>
                <a:gd name="T26" fmla="*/ 2147483647 w 240"/>
                <a:gd name="T27" fmla="*/ 2147483647 h 303"/>
                <a:gd name="T28" fmla="*/ 2147483647 w 240"/>
                <a:gd name="T29" fmla="*/ 2147483647 h 303"/>
                <a:gd name="T30" fmla="*/ 2147483647 w 240"/>
                <a:gd name="T31" fmla="*/ 2147483647 h 303"/>
                <a:gd name="T32" fmla="*/ 2147483647 w 240"/>
                <a:gd name="T33" fmla="*/ 2147483647 h 303"/>
                <a:gd name="T34" fmla="*/ 2147483647 w 240"/>
                <a:gd name="T35" fmla="*/ 0 h 303"/>
                <a:gd name="T36" fmla="*/ 2147483647 w 240"/>
                <a:gd name="T37" fmla="*/ 2147483647 h 303"/>
                <a:gd name="T38" fmla="*/ 2147483647 w 240"/>
                <a:gd name="T39" fmla="*/ 2147483647 h 303"/>
                <a:gd name="T40" fmla="*/ 2147483647 w 240"/>
                <a:gd name="T41" fmla="*/ 2147483647 h 303"/>
                <a:gd name="T42" fmla="*/ 2147483647 w 240"/>
                <a:gd name="T43" fmla="*/ 2147483647 h 303"/>
                <a:gd name="T44" fmla="*/ 2147483647 w 240"/>
                <a:gd name="T45" fmla="*/ 2147483647 h 303"/>
                <a:gd name="T46" fmla="*/ 2147483647 w 240"/>
                <a:gd name="T47" fmla="*/ 2147483647 h 303"/>
                <a:gd name="T48" fmla="*/ 2147483647 w 240"/>
                <a:gd name="T49" fmla="*/ 2147483647 h 303"/>
                <a:gd name="T50" fmla="*/ 0 w 240"/>
                <a:gd name="T51" fmla="*/ 2147483647 h 3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303">
                  <a:moveTo>
                    <a:pt x="0" y="168"/>
                  </a:moveTo>
                  <a:lnTo>
                    <a:pt x="8" y="192"/>
                  </a:lnTo>
                  <a:lnTo>
                    <a:pt x="16" y="223"/>
                  </a:lnTo>
                  <a:lnTo>
                    <a:pt x="40" y="231"/>
                  </a:lnTo>
                  <a:lnTo>
                    <a:pt x="88" y="279"/>
                  </a:lnTo>
                  <a:lnTo>
                    <a:pt x="128" y="303"/>
                  </a:lnTo>
                  <a:lnTo>
                    <a:pt x="176" y="295"/>
                  </a:lnTo>
                  <a:lnTo>
                    <a:pt x="200" y="287"/>
                  </a:lnTo>
                  <a:lnTo>
                    <a:pt x="184" y="255"/>
                  </a:lnTo>
                  <a:lnTo>
                    <a:pt x="160" y="239"/>
                  </a:lnTo>
                  <a:lnTo>
                    <a:pt x="176" y="223"/>
                  </a:lnTo>
                  <a:lnTo>
                    <a:pt x="176" y="200"/>
                  </a:lnTo>
                  <a:lnTo>
                    <a:pt x="200" y="168"/>
                  </a:lnTo>
                  <a:lnTo>
                    <a:pt x="208" y="104"/>
                  </a:lnTo>
                  <a:lnTo>
                    <a:pt x="240" y="88"/>
                  </a:lnTo>
                  <a:lnTo>
                    <a:pt x="216" y="7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24"/>
                  </a:lnTo>
                  <a:lnTo>
                    <a:pt x="40" y="24"/>
                  </a:lnTo>
                  <a:lnTo>
                    <a:pt x="40" y="48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0" name="Freeform 194"/>
            <p:cNvSpPr>
              <a:spLocks noChangeAspect="1"/>
            </p:cNvSpPr>
            <p:nvPr/>
          </p:nvSpPr>
          <p:spPr bwMode="auto">
            <a:xfrm>
              <a:off x="680" y="2263"/>
              <a:ext cx="279" cy="440"/>
            </a:xfrm>
            <a:custGeom>
              <a:avLst/>
              <a:gdLst>
                <a:gd name="T0" fmla="*/ 0 w 240"/>
                <a:gd name="T1" fmla="*/ 2147483647 h 303"/>
                <a:gd name="T2" fmla="*/ 2147483647 w 240"/>
                <a:gd name="T3" fmla="*/ 2147483647 h 303"/>
                <a:gd name="T4" fmla="*/ 2147483647 w 240"/>
                <a:gd name="T5" fmla="*/ 2147483647 h 303"/>
                <a:gd name="T6" fmla="*/ 2147483647 w 240"/>
                <a:gd name="T7" fmla="*/ 2147483647 h 303"/>
                <a:gd name="T8" fmla="*/ 2147483647 w 240"/>
                <a:gd name="T9" fmla="*/ 2147483647 h 303"/>
                <a:gd name="T10" fmla="*/ 2147483647 w 240"/>
                <a:gd name="T11" fmla="*/ 2147483647 h 303"/>
                <a:gd name="T12" fmla="*/ 2147483647 w 240"/>
                <a:gd name="T13" fmla="*/ 2147483647 h 303"/>
                <a:gd name="T14" fmla="*/ 2147483647 w 240"/>
                <a:gd name="T15" fmla="*/ 2147483647 h 303"/>
                <a:gd name="T16" fmla="*/ 2147483647 w 240"/>
                <a:gd name="T17" fmla="*/ 2147483647 h 303"/>
                <a:gd name="T18" fmla="*/ 2147483647 w 240"/>
                <a:gd name="T19" fmla="*/ 2147483647 h 303"/>
                <a:gd name="T20" fmla="*/ 2147483647 w 240"/>
                <a:gd name="T21" fmla="*/ 2147483647 h 303"/>
                <a:gd name="T22" fmla="*/ 2147483647 w 240"/>
                <a:gd name="T23" fmla="*/ 2147483647 h 303"/>
                <a:gd name="T24" fmla="*/ 2147483647 w 240"/>
                <a:gd name="T25" fmla="*/ 2147483647 h 303"/>
                <a:gd name="T26" fmla="*/ 2147483647 w 240"/>
                <a:gd name="T27" fmla="*/ 2147483647 h 303"/>
                <a:gd name="T28" fmla="*/ 2147483647 w 240"/>
                <a:gd name="T29" fmla="*/ 2147483647 h 303"/>
                <a:gd name="T30" fmla="*/ 2147483647 w 240"/>
                <a:gd name="T31" fmla="*/ 2147483647 h 303"/>
                <a:gd name="T32" fmla="*/ 2147483647 w 240"/>
                <a:gd name="T33" fmla="*/ 2147483647 h 303"/>
                <a:gd name="T34" fmla="*/ 2147483647 w 240"/>
                <a:gd name="T35" fmla="*/ 0 h 303"/>
                <a:gd name="T36" fmla="*/ 2147483647 w 240"/>
                <a:gd name="T37" fmla="*/ 2147483647 h 303"/>
                <a:gd name="T38" fmla="*/ 2147483647 w 240"/>
                <a:gd name="T39" fmla="*/ 2147483647 h 303"/>
                <a:gd name="T40" fmla="*/ 2147483647 w 240"/>
                <a:gd name="T41" fmla="*/ 2147483647 h 303"/>
                <a:gd name="T42" fmla="*/ 2147483647 w 240"/>
                <a:gd name="T43" fmla="*/ 2147483647 h 303"/>
                <a:gd name="T44" fmla="*/ 2147483647 w 240"/>
                <a:gd name="T45" fmla="*/ 2147483647 h 303"/>
                <a:gd name="T46" fmla="*/ 2147483647 w 240"/>
                <a:gd name="T47" fmla="*/ 2147483647 h 303"/>
                <a:gd name="T48" fmla="*/ 2147483647 w 240"/>
                <a:gd name="T49" fmla="*/ 2147483647 h 303"/>
                <a:gd name="T50" fmla="*/ 0 w 240"/>
                <a:gd name="T51" fmla="*/ 2147483647 h 30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303">
                  <a:moveTo>
                    <a:pt x="0" y="168"/>
                  </a:moveTo>
                  <a:lnTo>
                    <a:pt x="8" y="192"/>
                  </a:lnTo>
                  <a:lnTo>
                    <a:pt x="16" y="223"/>
                  </a:lnTo>
                  <a:lnTo>
                    <a:pt x="40" y="231"/>
                  </a:lnTo>
                  <a:lnTo>
                    <a:pt x="88" y="279"/>
                  </a:lnTo>
                  <a:lnTo>
                    <a:pt x="128" y="303"/>
                  </a:lnTo>
                  <a:lnTo>
                    <a:pt x="176" y="295"/>
                  </a:lnTo>
                  <a:lnTo>
                    <a:pt x="200" y="287"/>
                  </a:lnTo>
                  <a:lnTo>
                    <a:pt x="184" y="255"/>
                  </a:lnTo>
                  <a:lnTo>
                    <a:pt x="160" y="239"/>
                  </a:lnTo>
                  <a:lnTo>
                    <a:pt x="176" y="223"/>
                  </a:lnTo>
                  <a:lnTo>
                    <a:pt x="176" y="200"/>
                  </a:lnTo>
                  <a:lnTo>
                    <a:pt x="200" y="168"/>
                  </a:lnTo>
                  <a:lnTo>
                    <a:pt x="208" y="104"/>
                  </a:lnTo>
                  <a:lnTo>
                    <a:pt x="240" y="88"/>
                  </a:lnTo>
                  <a:lnTo>
                    <a:pt x="216" y="72"/>
                  </a:lnTo>
                  <a:lnTo>
                    <a:pt x="208" y="24"/>
                  </a:lnTo>
                  <a:lnTo>
                    <a:pt x="192" y="0"/>
                  </a:lnTo>
                  <a:lnTo>
                    <a:pt x="176" y="24"/>
                  </a:lnTo>
                  <a:lnTo>
                    <a:pt x="40" y="24"/>
                  </a:lnTo>
                  <a:lnTo>
                    <a:pt x="40" y="48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0" y="16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1" name="Freeform 195"/>
            <p:cNvSpPr>
              <a:spLocks noChangeAspect="1"/>
            </p:cNvSpPr>
            <p:nvPr/>
          </p:nvSpPr>
          <p:spPr bwMode="auto">
            <a:xfrm>
              <a:off x="829" y="3352"/>
              <a:ext cx="18" cy="35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0 w 16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4">
                  <a:moveTo>
                    <a:pt x="0" y="16"/>
                  </a:moveTo>
                  <a:lnTo>
                    <a:pt x="8" y="24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2" name="Freeform 196"/>
            <p:cNvSpPr>
              <a:spLocks noChangeAspect="1"/>
            </p:cNvSpPr>
            <p:nvPr/>
          </p:nvSpPr>
          <p:spPr bwMode="auto">
            <a:xfrm>
              <a:off x="829" y="3352"/>
              <a:ext cx="18" cy="35"/>
            </a:xfrm>
            <a:custGeom>
              <a:avLst/>
              <a:gdLst>
                <a:gd name="T0" fmla="*/ 0 w 16"/>
                <a:gd name="T1" fmla="*/ 2147483647 h 24"/>
                <a:gd name="T2" fmla="*/ 2147483647 w 16"/>
                <a:gd name="T3" fmla="*/ 2147483647 h 24"/>
                <a:gd name="T4" fmla="*/ 2147483647 w 16"/>
                <a:gd name="T5" fmla="*/ 2147483647 h 24"/>
                <a:gd name="T6" fmla="*/ 2147483647 w 16"/>
                <a:gd name="T7" fmla="*/ 0 h 24"/>
                <a:gd name="T8" fmla="*/ 0 w 16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4">
                  <a:moveTo>
                    <a:pt x="0" y="16"/>
                  </a:moveTo>
                  <a:lnTo>
                    <a:pt x="8" y="24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3" name="Freeform 197"/>
            <p:cNvSpPr>
              <a:spLocks noChangeAspect="1"/>
            </p:cNvSpPr>
            <p:nvPr/>
          </p:nvSpPr>
          <p:spPr bwMode="auto">
            <a:xfrm>
              <a:off x="810" y="2796"/>
              <a:ext cx="176" cy="243"/>
            </a:xfrm>
            <a:custGeom>
              <a:avLst/>
              <a:gdLst>
                <a:gd name="T0" fmla="*/ 0 w 152"/>
                <a:gd name="T1" fmla="*/ 2147483647 h 167"/>
                <a:gd name="T2" fmla="*/ 0 w 152"/>
                <a:gd name="T3" fmla="*/ 2147483647 h 167"/>
                <a:gd name="T4" fmla="*/ 2147483647 w 152"/>
                <a:gd name="T5" fmla="*/ 2147483647 h 167"/>
                <a:gd name="T6" fmla="*/ 2147483647 w 152"/>
                <a:gd name="T7" fmla="*/ 2147483647 h 167"/>
                <a:gd name="T8" fmla="*/ 2147483647 w 152"/>
                <a:gd name="T9" fmla="*/ 2147483647 h 167"/>
                <a:gd name="T10" fmla="*/ 2147483647 w 152"/>
                <a:gd name="T11" fmla="*/ 2147483647 h 167"/>
                <a:gd name="T12" fmla="*/ 2147483647 w 152"/>
                <a:gd name="T13" fmla="*/ 2147483647 h 167"/>
                <a:gd name="T14" fmla="*/ 2147483647 w 152"/>
                <a:gd name="T15" fmla="*/ 2147483647 h 167"/>
                <a:gd name="T16" fmla="*/ 2147483647 w 152"/>
                <a:gd name="T17" fmla="*/ 2147483647 h 167"/>
                <a:gd name="T18" fmla="*/ 2147483647 w 152"/>
                <a:gd name="T19" fmla="*/ 2147483647 h 167"/>
                <a:gd name="T20" fmla="*/ 2147483647 w 152"/>
                <a:gd name="T21" fmla="*/ 0 h 167"/>
                <a:gd name="T22" fmla="*/ 2147483647 w 152"/>
                <a:gd name="T23" fmla="*/ 2147483647 h 167"/>
                <a:gd name="T24" fmla="*/ 2147483647 w 152"/>
                <a:gd name="T25" fmla="*/ 2147483647 h 167"/>
                <a:gd name="T26" fmla="*/ 2147483647 w 152"/>
                <a:gd name="T27" fmla="*/ 0 h 167"/>
                <a:gd name="T28" fmla="*/ 2147483647 w 152"/>
                <a:gd name="T29" fmla="*/ 2147483647 h 167"/>
                <a:gd name="T30" fmla="*/ 2147483647 w 152"/>
                <a:gd name="T31" fmla="*/ 2147483647 h 167"/>
                <a:gd name="T32" fmla="*/ 2147483647 w 152"/>
                <a:gd name="T33" fmla="*/ 2147483647 h 167"/>
                <a:gd name="T34" fmla="*/ 0 w 152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167">
                  <a:moveTo>
                    <a:pt x="0" y="56"/>
                  </a:moveTo>
                  <a:lnTo>
                    <a:pt x="0" y="88"/>
                  </a:lnTo>
                  <a:lnTo>
                    <a:pt x="24" y="120"/>
                  </a:lnTo>
                  <a:lnTo>
                    <a:pt x="48" y="136"/>
                  </a:lnTo>
                  <a:lnTo>
                    <a:pt x="56" y="136"/>
                  </a:lnTo>
                  <a:lnTo>
                    <a:pt x="72" y="167"/>
                  </a:lnTo>
                  <a:lnTo>
                    <a:pt x="136" y="159"/>
                  </a:lnTo>
                  <a:lnTo>
                    <a:pt x="152" y="144"/>
                  </a:lnTo>
                  <a:lnTo>
                    <a:pt x="136" y="88"/>
                  </a:lnTo>
                  <a:lnTo>
                    <a:pt x="144" y="64"/>
                  </a:lnTo>
                  <a:lnTo>
                    <a:pt x="64" y="0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0"/>
                  </a:lnTo>
                  <a:lnTo>
                    <a:pt x="8" y="8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4" name="Freeform 198"/>
            <p:cNvSpPr>
              <a:spLocks noChangeAspect="1"/>
            </p:cNvSpPr>
            <p:nvPr/>
          </p:nvSpPr>
          <p:spPr bwMode="auto">
            <a:xfrm>
              <a:off x="810" y="2796"/>
              <a:ext cx="176" cy="243"/>
            </a:xfrm>
            <a:custGeom>
              <a:avLst/>
              <a:gdLst>
                <a:gd name="T0" fmla="*/ 0 w 152"/>
                <a:gd name="T1" fmla="*/ 2147483647 h 167"/>
                <a:gd name="T2" fmla="*/ 0 w 152"/>
                <a:gd name="T3" fmla="*/ 2147483647 h 167"/>
                <a:gd name="T4" fmla="*/ 2147483647 w 152"/>
                <a:gd name="T5" fmla="*/ 2147483647 h 167"/>
                <a:gd name="T6" fmla="*/ 2147483647 w 152"/>
                <a:gd name="T7" fmla="*/ 2147483647 h 167"/>
                <a:gd name="T8" fmla="*/ 2147483647 w 152"/>
                <a:gd name="T9" fmla="*/ 2147483647 h 167"/>
                <a:gd name="T10" fmla="*/ 2147483647 w 152"/>
                <a:gd name="T11" fmla="*/ 2147483647 h 167"/>
                <a:gd name="T12" fmla="*/ 2147483647 w 152"/>
                <a:gd name="T13" fmla="*/ 2147483647 h 167"/>
                <a:gd name="T14" fmla="*/ 2147483647 w 152"/>
                <a:gd name="T15" fmla="*/ 2147483647 h 167"/>
                <a:gd name="T16" fmla="*/ 2147483647 w 152"/>
                <a:gd name="T17" fmla="*/ 2147483647 h 167"/>
                <a:gd name="T18" fmla="*/ 2147483647 w 152"/>
                <a:gd name="T19" fmla="*/ 2147483647 h 167"/>
                <a:gd name="T20" fmla="*/ 2147483647 w 152"/>
                <a:gd name="T21" fmla="*/ 0 h 167"/>
                <a:gd name="T22" fmla="*/ 2147483647 w 152"/>
                <a:gd name="T23" fmla="*/ 2147483647 h 167"/>
                <a:gd name="T24" fmla="*/ 2147483647 w 152"/>
                <a:gd name="T25" fmla="*/ 2147483647 h 167"/>
                <a:gd name="T26" fmla="*/ 2147483647 w 152"/>
                <a:gd name="T27" fmla="*/ 0 h 167"/>
                <a:gd name="T28" fmla="*/ 2147483647 w 152"/>
                <a:gd name="T29" fmla="*/ 2147483647 h 167"/>
                <a:gd name="T30" fmla="*/ 2147483647 w 152"/>
                <a:gd name="T31" fmla="*/ 2147483647 h 167"/>
                <a:gd name="T32" fmla="*/ 2147483647 w 152"/>
                <a:gd name="T33" fmla="*/ 2147483647 h 167"/>
                <a:gd name="T34" fmla="*/ 0 w 152"/>
                <a:gd name="T35" fmla="*/ 2147483647 h 1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167">
                  <a:moveTo>
                    <a:pt x="0" y="56"/>
                  </a:moveTo>
                  <a:lnTo>
                    <a:pt x="0" y="88"/>
                  </a:lnTo>
                  <a:lnTo>
                    <a:pt x="24" y="120"/>
                  </a:lnTo>
                  <a:lnTo>
                    <a:pt x="48" y="136"/>
                  </a:lnTo>
                  <a:lnTo>
                    <a:pt x="56" y="136"/>
                  </a:lnTo>
                  <a:lnTo>
                    <a:pt x="72" y="167"/>
                  </a:lnTo>
                  <a:lnTo>
                    <a:pt x="136" y="159"/>
                  </a:lnTo>
                  <a:lnTo>
                    <a:pt x="152" y="144"/>
                  </a:lnTo>
                  <a:lnTo>
                    <a:pt x="136" y="88"/>
                  </a:lnTo>
                  <a:lnTo>
                    <a:pt x="144" y="64"/>
                  </a:lnTo>
                  <a:lnTo>
                    <a:pt x="64" y="0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32" y="0"/>
                  </a:lnTo>
                  <a:lnTo>
                    <a:pt x="8" y="8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5" name="Freeform 199"/>
            <p:cNvSpPr>
              <a:spLocks noChangeAspect="1"/>
            </p:cNvSpPr>
            <p:nvPr/>
          </p:nvSpPr>
          <p:spPr bwMode="auto">
            <a:xfrm>
              <a:off x="311" y="2542"/>
              <a:ext cx="37" cy="103"/>
            </a:xfrm>
            <a:custGeom>
              <a:avLst/>
              <a:gdLst>
                <a:gd name="T0" fmla="*/ 0 w 32"/>
                <a:gd name="T1" fmla="*/ 0 h 71"/>
                <a:gd name="T2" fmla="*/ 2147483647 w 32"/>
                <a:gd name="T3" fmla="*/ 0 h 71"/>
                <a:gd name="T4" fmla="*/ 2147483647 w 32"/>
                <a:gd name="T5" fmla="*/ 2147483647 h 71"/>
                <a:gd name="T6" fmla="*/ 2147483647 w 32"/>
                <a:gd name="T7" fmla="*/ 2147483647 h 71"/>
                <a:gd name="T8" fmla="*/ 0 w 32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71">
                  <a:moveTo>
                    <a:pt x="0" y="0"/>
                  </a:moveTo>
                  <a:lnTo>
                    <a:pt x="16" y="0"/>
                  </a:lnTo>
                  <a:lnTo>
                    <a:pt x="32" y="71"/>
                  </a:lnTo>
                  <a:lnTo>
                    <a:pt x="16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6" name="Freeform 200"/>
            <p:cNvSpPr>
              <a:spLocks noChangeAspect="1"/>
            </p:cNvSpPr>
            <p:nvPr/>
          </p:nvSpPr>
          <p:spPr bwMode="auto">
            <a:xfrm>
              <a:off x="311" y="2542"/>
              <a:ext cx="37" cy="103"/>
            </a:xfrm>
            <a:custGeom>
              <a:avLst/>
              <a:gdLst>
                <a:gd name="T0" fmla="*/ 0 w 32"/>
                <a:gd name="T1" fmla="*/ 0 h 71"/>
                <a:gd name="T2" fmla="*/ 2147483647 w 32"/>
                <a:gd name="T3" fmla="*/ 0 h 71"/>
                <a:gd name="T4" fmla="*/ 2147483647 w 32"/>
                <a:gd name="T5" fmla="*/ 2147483647 h 71"/>
                <a:gd name="T6" fmla="*/ 2147483647 w 32"/>
                <a:gd name="T7" fmla="*/ 2147483647 h 71"/>
                <a:gd name="T8" fmla="*/ 0 w 32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71">
                  <a:moveTo>
                    <a:pt x="0" y="0"/>
                  </a:moveTo>
                  <a:lnTo>
                    <a:pt x="16" y="0"/>
                  </a:lnTo>
                  <a:lnTo>
                    <a:pt x="32" y="71"/>
                  </a:lnTo>
                  <a:lnTo>
                    <a:pt x="16" y="71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7" name="Freeform 201"/>
            <p:cNvSpPr>
              <a:spLocks noChangeAspect="1"/>
            </p:cNvSpPr>
            <p:nvPr/>
          </p:nvSpPr>
          <p:spPr bwMode="auto">
            <a:xfrm>
              <a:off x="439" y="1928"/>
              <a:ext cx="65" cy="174"/>
            </a:xfrm>
            <a:custGeom>
              <a:avLst/>
              <a:gdLst>
                <a:gd name="T0" fmla="*/ 0 w 56"/>
                <a:gd name="T1" fmla="*/ 2147483647 h 120"/>
                <a:gd name="T2" fmla="*/ 2147483647 w 56"/>
                <a:gd name="T3" fmla="*/ 2147483647 h 120"/>
                <a:gd name="T4" fmla="*/ 2147483647 w 56"/>
                <a:gd name="T5" fmla="*/ 2147483647 h 120"/>
                <a:gd name="T6" fmla="*/ 2147483647 w 56"/>
                <a:gd name="T7" fmla="*/ 0 h 120"/>
                <a:gd name="T8" fmla="*/ 2147483647 w 56"/>
                <a:gd name="T9" fmla="*/ 2147483647 h 120"/>
                <a:gd name="T10" fmla="*/ 2147483647 w 56"/>
                <a:gd name="T11" fmla="*/ 2147483647 h 120"/>
                <a:gd name="T12" fmla="*/ 2147483647 w 56"/>
                <a:gd name="T13" fmla="*/ 2147483647 h 120"/>
                <a:gd name="T14" fmla="*/ 2147483647 w 56"/>
                <a:gd name="T15" fmla="*/ 2147483647 h 120"/>
                <a:gd name="T16" fmla="*/ 2147483647 w 56"/>
                <a:gd name="T17" fmla="*/ 2147483647 h 120"/>
                <a:gd name="T18" fmla="*/ 2147483647 w 56"/>
                <a:gd name="T19" fmla="*/ 2147483647 h 120"/>
                <a:gd name="T20" fmla="*/ 0 w 56"/>
                <a:gd name="T21" fmla="*/ 2147483647 h 1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6" h="120">
                  <a:moveTo>
                    <a:pt x="0" y="56"/>
                  </a:moveTo>
                  <a:lnTo>
                    <a:pt x="8" y="56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56" y="72"/>
                  </a:lnTo>
                  <a:lnTo>
                    <a:pt x="24" y="120"/>
                  </a:lnTo>
                  <a:lnTo>
                    <a:pt x="24" y="8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8" name="Freeform 202"/>
            <p:cNvSpPr>
              <a:spLocks noChangeAspect="1"/>
            </p:cNvSpPr>
            <p:nvPr/>
          </p:nvSpPr>
          <p:spPr bwMode="auto">
            <a:xfrm>
              <a:off x="439" y="1928"/>
              <a:ext cx="65" cy="174"/>
            </a:xfrm>
            <a:custGeom>
              <a:avLst/>
              <a:gdLst>
                <a:gd name="T0" fmla="*/ 0 w 56"/>
                <a:gd name="T1" fmla="*/ 2147483647 h 120"/>
                <a:gd name="T2" fmla="*/ 2147483647 w 56"/>
                <a:gd name="T3" fmla="*/ 2147483647 h 120"/>
                <a:gd name="T4" fmla="*/ 2147483647 w 56"/>
                <a:gd name="T5" fmla="*/ 2147483647 h 120"/>
                <a:gd name="T6" fmla="*/ 2147483647 w 56"/>
                <a:gd name="T7" fmla="*/ 0 h 120"/>
                <a:gd name="T8" fmla="*/ 2147483647 w 56"/>
                <a:gd name="T9" fmla="*/ 2147483647 h 120"/>
                <a:gd name="T10" fmla="*/ 2147483647 w 56"/>
                <a:gd name="T11" fmla="*/ 2147483647 h 120"/>
                <a:gd name="T12" fmla="*/ 2147483647 w 56"/>
                <a:gd name="T13" fmla="*/ 2147483647 h 120"/>
                <a:gd name="T14" fmla="*/ 2147483647 w 56"/>
                <a:gd name="T15" fmla="*/ 2147483647 h 120"/>
                <a:gd name="T16" fmla="*/ 2147483647 w 56"/>
                <a:gd name="T17" fmla="*/ 2147483647 h 120"/>
                <a:gd name="T18" fmla="*/ 2147483647 w 56"/>
                <a:gd name="T19" fmla="*/ 2147483647 h 120"/>
                <a:gd name="T20" fmla="*/ 0 w 56"/>
                <a:gd name="T21" fmla="*/ 2147483647 h 1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6" h="120">
                  <a:moveTo>
                    <a:pt x="0" y="56"/>
                  </a:moveTo>
                  <a:lnTo>
                    <a:pt x="8" y="56"/>
                  </a:lnTo>
                  <a:lnTo>
                    <a:pt x="16" y="8"/>
                  </a:lnTo>
                  <a:lnTo>
                    <a:pt x="48" y="0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32" y="56"/>
                  </a:lnTo>
                  <a:lnTo>
                    <a:pt x="56" y="72"/>
                  </a:lnTo>
                  <a:lnTo>
                    <a:pt x="24" y="120"/>
                  </a:lnTo>
                  <a:lnTo>
                    <a:pt x="24" y="8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79" name="Freeform 203"/>
            <p:cNvSpPr>
              <a:spLocks noChangeAspect="1"/>
            </p:cNvSpPr>
            <p:nvPr/>
          </p:nvSpPr>
          <p:spPr bwMode="auto">
            <a:xfrm>
              <a:off x="810" y="2692"/>
              <a:ext cx="84" cy="116"/>
            </a:xfrm>
            <a:custGeom>
              <a:avLst/>
              <a:gdLst>
                <a:gd name="T0" fmla="*/ 0 w 72"/>
                <a:gd name="T1" fmla="*/ 2147483647 h 80"/>
                <a:gd name="T2" fmla="*/ 2147483647 w 72"/>
                <a:gd name="T3" fmla="*/ 2147483647 h 80"/>
                <a:gd name="T4" fmla="*/ 2147483647 w 72"/>
                <a:gd name="T5" fmla="*/ 2147483647 h 80"/>
                <a:gd name="T6" fmla="*/ 2147483647 w 72"/>
                <a:gd name="T7" fmla="*/ 2147483647 h 80"/>
                <a:gd name="T8" fmla="*/ 2147483647 w 72"/>
                <a:gd name="T9" fmla="*/ 2147483647 h 80"/>
                <a:gd name="T10" fmla="*/ 2147483647 w 72"/>
                <a:gd name="T11" fmla="*/ 2147483647 h 80"/>
                <a:gd name="T12" fmla="*/ 2147483647 w 72"/>
                <a:gd name="T13" fmla="*/ 0 h 80"/>
                <a:gd name="T14" fmla="*/ 2147483647 w 72"/>
                <a:gd name="T15" fmla="*/ 2147483647 h 80"/>
                <a:gd name="T16" fmla="*/ 2147483647 w 72"/>
                <a:gd name="T17" fmla="*/ 2147483647 h 80"/>
                <a:gd name="T18" fmla="*/ 2147483647 w 72"/>
                <a:gd name="T19" fmla="*/ 2147483647 h 80"/>
                <a:gd name="T20" fmla="*/ 0 w 72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80">
                  <a:moveTo>
                    <a:pt x="0" y="80"/>
                  </a:moveTo>
                  <a:lnTo>
                    <a:pt x="8" y="80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64" y="56"/>
                  </a:lnTo>
                  <a:lnTo>
                    <a:pt x="72" y="32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8" y="4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0" name="Freeform 204"/>
            <p:cNvSpPr>
              <a:spLocks noChangeAspect="1"/>
            </p:cNvSpPr>
            <p:nvPr/>
          </p:nvSpPr>
          <p:spPr bwMode="auto">
            <a:xfrm>
              <a:off x="810" y="2692"/>
              <a:ext cx="84" cy="116"/>
            </a:xfrm>
            <a:custGeom>
              <a:avLst/>
              <a:gdLst>
                <a:gd name="T0" fmla="*/ 0 w 72"/>
                <a:gd name="T1" fmla="*/ 2147483647 h 80"/>
                <a:gd name="T2" fmla="*/ 2147483647 w 72"/>
                <a:gd name="T3" fmla="*/ 2147483647 h 80"/>
                <a:gd name="T4" fmla="*/ 2147483647 w 72"/>
                <a:gd name="T5" fmla="*/ 2147483647 h 80"/>
                <a:gd name="T6" fmla="*/ 2147483647 w 72"/>
                <a:gd name="T7" fmla="*/ 2147483647 h 80"/>
                <a:gd name="T8" fmla="*/ 2147483647 w 72"/>
                <a:gd name="T9" fmla="*/ 2147483647 h 80"/>
                <a:gd name="T10" fmla="*/ 2147483647 w 72"/>
                <a:gd name="T11" fmla="*/ 2147483647 h 80"/>
                <a:gd name="T12" fmla="*/ 2147483647 w 72"/>
                <a:gd name="T13" fmla="*/ 0 h 80"/>
                <a:gd name="T14" fmla="*/ 2147483647 w 72"/>
                <a:gd name="T15" fmla="*/ 2147483647 h 80"/>
                <a:gd name="T16" fmla="*/ 2147483647 w 72"/>
                <a:gd name="T17" fmla="*/ 2147483647 h 80"/>
                <a:gd name="T18" fmla="*/ 2147483647 w 72"/>
                <a:gd name="T19" fmla="*/ 2147483647 h 80"/>
                <a:gd name="T20" fmla="*/ 0 w 72"/>
                <a:gd name="T21" fmla="*/ 2147483647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80">
                  <a:moveTo>
                    <a:pt x="0" y="80"/>
                  </a:moveTo>
                  <a:lnTo>
                    <a:pt x="8" y="80"/>
                  </a:lnTo>
                  <a:lnTo>
                    <a:pt x="32" y="72"/>
                  </a:lnTo>
                  <a:lnTo>
                    <a:pt x="32" y="64"/>
                  </a:lnTo>
                  <a:lnTo>
                    <a:pt x="64" y="56"/>
                  </a:lnTo>
                  <a:lnTo>
                    <a:pt x="72" y="32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24" y="32"/>
                  </a:lnTo>
                  <a:lnTo>
                    <a:pt x="8" y="40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1" name="Freeform 205"/>
            <p:cNvSpPr>
              <a:spLocks noChangeAspect="1"/>
            </p:cNvSpPr>
            <p:nvPr/>
          </p:nvSpPr>
          <p:spPr bwMode="auto">
            <a:xfrm>
              <a:off x="716" y="2079"/>
              <a:ext cx="186" cy="219"/>
            </a:xfrm>
            <a:custGeom>
              <a:avLst/>
              <a:gdLst>
                <a:gd name="T0" fmla="*/ 0 w 160"/>
                <a:gd name="T1" fmla="*/ 2147483647 h 151"/>
                <a:gd name="T2" fmla="*/ 2147483647 w 160"/>
                <a:gd name="T3" fmla="*/ 2147483647 h 151"/>
                <a:gd name="T4" fmla="*/ 2147483647 w 160"/>
                <a:gd name="T5" fmla="*/ 2147483647 h 151"/>
                <a:gd name="T6" fmla="*/ 2147483647 w 160"/>
                <a:gd name="T7" fmla="*/ 2147483647 h 151"/>
                <a:gd name="T8" fmla="*/ 2147483647 w 160"/>
                <a:gd name="T9" fmla="*/ 2147483647 h 151"/>
                <a:gd name="T10" fmla="*/ 2147483647 w 160"/>
                <a:gd name="T11" fmla="*/ 2147483647 h 151"/>
                <a:gd name="T12" fmla="*/ 2147483647 w 160"/>
                <a:gd name="T13" fmla="*/ 2147483647 h 151"/>
                <a:gd name="T14" fmla="*/ 2147483647 w 160"/>
                <a:gd name="T15" fmla="*/ 2147483647 h 151"/>
                <a:gd name="T16" fmla="*/ 2147483647 w 160"/>
                <a:gd name="T17" fmla="*/ 0 h 151"/>
                <a:gd name="T18" fmla="*/ 2147483647 w 160"/>
                <a:gd name="T19" fmla="*/ 2147483647 h 151"/>
                <a:gd name="T20" fmla="*/ 2147483647 w 160"/>
                <a:gd name="T21" fmla="*/ 0 h 151"/>
                <a:gd name="T22" fmla="*/ 2147483647 w 160"/>
                <a:gd name="T23" fmla="*/ 0 h 151"/>
                <a:gd name="T24" fmla="*/ 2147483647 w 160"/>
                <a:gd name="T25" fmla="*/ 2147483647 h 151"/>
                <a:gd name="T26" fmla="*/ 2147483647 w 160"/>
                <a:gd name="T27" fmla="*/ 0 h 151"/>
                <a:gd name="T28" fmla="*/ 0 w 160"/>
                <a:gd name="T29" fmla="*/ 214748364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151">
                  <a:moveTo>
                    <a:pt x="0" y="16"/>
                  </a:moveTo>
                  <a:lnTo>
                    <a:pt x="8" y="151"/>
                  </a:lnTo>
                  <a:lnTo>
                    <a:pt x="144" y="151"/>
                  </a:lnTo>
                  <a:lnTo>
                    <a:pt x="160" y="127"/>
                  </a:lnTo>
                  <a:lnTo>
                    <a:pt x="160" y="119"/>
                  </a:lnTo>
                  <a:lnTo>
                    <a:pt x="120" y="23"/>
                  </a:lnTo>
                  <a:lnTo>
                    <a:pt x="144" y="55"/>
                  </a:lnTo>
                  <a:lnTo>
                    <a:pt x="152" y="31"/>
                  </a:lnTo>
                  <a:lnTo>
                    <a:pt x="144" y="0"/>
                  </a:lnTo>
                  <a:lnTo>
                    <a:pt x="112" y="8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2" name="Freeform 206"/>
            <p:cNvSpPr>
              <a:spLocks noChangeAspect="1"/>
            </p:cNvSpPr>
            <p:nvPr/>
          </p:nvSpPr>
          <p:spPr bwMode="auto">
            <a:xfrm>
              <a:off x="716" y="2079"/>
              <a:ext cx="186" cy="219"/>
            </a:xfrm>
            <a:custGeom>
              <a:avLst/>
              <a:gdLst>
                <a:gd name="T0" fmla="*/ 0 w 160"/>
                <a:gd name="T1" fmla="*/ 2147483647 h 151"/>
                <a:gd name="T2" fmla="*/ 2147483647 w 160"/>
                <a:gd name="T3" fmla="*/ 2147483647 h 151"/>
                <a:gd name="T4" fmla="*/ 2147483647 w 160"/>
                <a:gd name="T5" fmla="*/ 2147483647 h 151"/>
                <a:gd name="T6" fmla="*/ 2147483647 w 160"/>
                <a:gd name="T7" fmla="*/ 2147483647 h 151"/>
                <a:gd name="T8" fmla="*/ 2147483647 w 160"/>
                <a:gd name="T9" fmla="*/ 2147483647 h 151"/>
                <a:gd name="T10" fmla="*/ 2147483647 w 160"/>
                <a:gd name="T11" fmla="*/ 2147483647 h 151"/>
                <a:gd name="T12" fmla="*/ 2147483647 w 160"/>
                <a:gd name="T13" fmla="*/ 2147483647 h 151"/>
                <a:gd name="T14" fmla="*/ 2147483647 w 160"/>
                <a:gd name="T15" fmla="*/ 2147483647 h 151"/>
                <a:gd name="T16" fmla="*/ 2147483647 w 160"/>
                <a:gd name="T17" fmla="*/ 0 h 151"/>
                <a:gd name="T18" fmla="*/ 2147483647 w 160"/>
                <a:gd name="T19" fmla="*/ 2147483647 h 151"/>
                <a:gd name="T20" fmla="*/ 2147483647 w 160"/>
                <a:gd name="T21" fmla="*/ 0 h 151"/>
                <a:gd name="T22" fmla="*/ 2147483647 w 160"/>
                <a:gd name="T23" fmla="*/ 0 h 151"/>
                <a:gd name="T24" fmla="*/ 2147483647 w 160"/>
                <a:gd name="T25" fmla="*/ 2147483647 h 151"/>
                <a:gd name="T26" fmla="*/ 2147483647 w 160"/>
                <a:gd name="T27" fmla="*/ 0 h 151"/>
                <a:gd name="T28" fmla="*/ 0 w 160"/>
                <a:gd name="T29" fmla="*/ 2147483647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0" h="151">
                  <a:moveTo>
                    <a:pt x="0" y="16"/>
                  </a:moveTo>
                  <a:lnTo>
                    <a:pt x="8" y="151"/>
                  </a:lnTo>
                  <a:lnTo>
                    <a:pt x="144" y="151"/>
                  </a:lnTo>
                  <a:lnTo>
                    <a:pt x="160" y="127"/>
                  </a:lnTo>
                  <a:lnTo>
                    <a:pt x="160" y="119"/>
                  </a:lnTo>
                  <a:lnTo>
                    <a:pt x="120" y="23"/>
                  </a:lnTo>
                  <a:lnTo>
                    <a:pt x="144" y="55"/>
                  </a:lnTo>
                  <a:lnTo>
                    <a:pt x="152" y="31"/>
                  </a:lnTo>
                  <a:lnTo>
                    <a:pt x="144" y="0"/>
                  </a:lnTo>
                  <a:lnTo>
                    <a:pt x="112" y="8"/>
                  </a:lnTo>
                  <a:lnTo>
                    <a:pt x="112" y="0"/>
                  </a:lnTo>
                  <a:lnTo>
                    <a:pt x="96" y="0"/>
                  </a:lnTo>
                  <a:lnTo>
                    <a:pt x="72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3" name="Freeform 207"/>
            <p:cNvSpPr>
              <a:spLocks noChangeAspect="1"/>
            </p:cNvSpPr>
            <p:nvPr/>
          </p:nvSpPr>
          <p:spPr bwMode="auto">
            <a:xfrm>
              <a:off x="217" y="2449"/>
              <a:ext cx="130" cy="127"/>
            </a:xfrm>
            <a:custGeom>
              <a:avLst/>
              <a:gdLst>
                <a:gd name="T0" fmla="*/ 0 w 112"/>
                <a:gd name="T1" fmla="*/ 2147483647 h 87"/>
                <a:gd name="T2" fmla="*/ 2147483647 w 112"/>
                <a:gd name="T3" fmla="*/ 2147483647 h 87"/>
                <a:gd name="T4" fmla="*/ 2147483647 w 112"/>
                <a:gd name="T5" fmla="*/ 2147483647 h 87"/>
                <a:gd name="T6" fmla="*/ 2147483647 w 112"/>
                <a:gd name="T7" fmla="*/ 2147483647 h 87"/>
                <a:gd name="T8" fmla="*/ 2147483647 w 112"/>
                <a:gd name="T9" fmla="*/ 2147483647 h 87"/>
                <a:gd name="T10" fmla="*/ 2147483647 w 112"/>
                <a:gd name="T11" fmla="*/ 2147483647 h 87"/>
                <a:gd name="T12" fmla="*/ 2147483647 w 112"/>
                <a:gd name="T13" fmla="*/ 2147483647 h 87"/>
                <a:gd name="T14" fmla="*/ 2147483647 w 112"/>
                <a:gd name="T15" fmla="*/ 2147483647 h 87"/>
                <a:gd name="T16" fmla="*/ 2147483647 w 112"/>
                <a:gd name="T17" fmla="*/ 0 h 87"/>
                <a:gd name="T18" fmla="*/ 2147483647 w 112"/>
                <a:gd name="T19" fmla="*/ 2147483647 h 87"/>
                <a:gd name="T20" fmla="*/ 0 w 112"/>
                <a:gd name="T21" fmla="*/ 2147483647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87">
                  <a:moveTo>
                    <a:pt x="0" y="80"/>
                  </a:moveTo>
                  <a:lnTo>
                    <a:pt x="8" y="87"/>
                  </a:lnTo>
                  <a:lnTo>
                    <a:pt x="48" y="87"/>
                  </a:lnTo>
                  <a:lnTo>
                    <a:pt x="40" y="64"/>
                  </a:lnTo>
                  <a:lnTo>
                    <a:pt x="80" y="64"/>
                  </a:lnTo>
                  <a:lnTo>
                    <a:pt x="96" y="64"/>
                  </a:lnTo>
                  <a:lnTo>
                    <a:pt x="112" y="48"/>
                  </a:lnTo>
                  <a:lnTo>
                    <a:pt x="88" y="16"/>
                  </a:lnTo>
                  <a:lnTo>
                    <a:pt x="88" y="0"/>
                  </a:lnTo>
                  <a:lnTo>
                    <a:pt x="24" y="32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4" name="Freeform 208"/>
            <p:cNvSpPr>
              <a:spLocks noChangeAspect="1"/>
            </p:cNvSpPr>
            <p:nvPr/>
          </p:nvSpPr>
          <p:spPr bwMode="auto">
            <a:xfrm>
              <a:off x="217" y="2449"/>
              <a:ext cx="130" cy="127"/>
            </a:xfrm>
            <a:custGeom>
              <a:avLst/>
              <a:gdLst>
                <a:gd name="T0" fmla="*/ 0 w 112"/>
                <a:gd name="T1" fmla="*/ 2147483647 h 87"/>
                <a:gd name="T2" fmla="*/ 2147483647 w 112"/>
                <a:gd name="T3" fmla="*/ 2147483647 h 87"/>
                <a:gd name="T4" fmla="*/ 2147483647 w 112"/>
                <a:gd name="T5" fmla="*/ 2147483647 h 87"/>
                <a:gd name="T6" fmla="*/ 2147483647 w 112"/>
                <a:gd name="T7" fmla="*/ 2147483647 h 87"/>
                <a:gd name="T8" fmla="*/ 2147483647 w 112"/>
                <a:gd name="T9" fmla="*/ 2147483647 h 87"/>
                <a:gd name="T10" fmla="*/ 2147483647 w 112"/>
                <a:gd name="T11" fmla="*/ 2147483647 h 87"/>
                <a:gd name="T12" fmla="*/ 2147483647 w 112"/>
                <a:gd name="T13" fmla="*/ 2147483647 h 87"/>
                <a:gd name="T14" fmla="*/ 2147483647 w 112"/>
                <a:gd name="T15" fmla="*/ 2147483647 h 87"/>
                <a:gd name="T16" fmla="*/ 2147483647 w 112"/>
                <a:gd name="T17" fmla="*/ 0 h 87"/>
                <a:gd name="T18" fmla="*/ 2147483647 w 112"/>
                <a:gd name="T19" fmla="*/ 2147483647 h 87"/>
                <a:gd name="T20" fmla="*/ 0 w 112"/>
                <a:gd name="T21" fmla="*/ 2147483647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87">
                  <a:moveTo>
                    <a:pt x="0" y="80"/>
                  </a:moveTo>
                  <a:lnTo>
                    <a:pt x="8" y="87"/>
                  </a:lnTo>
                  <a:lnTo>
                    <a:pt x="48" y="87"/>
                  </a:lnTo>
                  <a:lnTo>
                    <a:pt x="40" y="64"/>
                  </a:lnTo>
                  <a:lnTo>
                    <a:pt x="80" y="64"/>
                  </a:lnTo>
                  <a:lnTo>
                    <a:pt x="96" y="64"/>
                  </a:lnTo>
                  <a:lnTo>
                    <a:pt x="112" y="48"/>
                  </a:lnTo>
                  <a:lnTo>
                    <a:pt x="88" y="16"/>
                  </a:lnTo>
                  <a:lnTo>
                    <a:pt x="88" y="0"/>
                  </a:lnTo>
                  <a:lnTo>
                    <a:pt x="24" y="32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5" name="Freeform 209"/>
            <p:cNvSpPr>
              <a:spLocks noChangeAspect="1"/>
            </p:cNvSpPr>
            <p:nvPr/>
          </p:nvSpPr>
          <p:spPr bwMode="auto">
            <a:xfrm>
              <a:off x="679" y="2959"/>
              <a:ext cx="195" cy="208"/>
            </a:xfrm>
            <a:custGeom>
              <a:avLst/>
              <a:gdLst>
                <a:gd name="T0" fmla="*/ 0 w 168"/>
                <a:gd name="T1" fmla="*/ 2147483647 h 143"/>
                <a:gd name="T2" fmla="*/ 0 w 168"/>
                <a:gd name="T3" fmla="*/ 2147483647 h 143"/>
                <a:gd name="T4" fmla="*/ 2147483647 w 168"/>
                <a:gd name="T5" fmla="*/ 2147483647 h 143"/>
                <a:gd name="T6" fmla="*/ 2147483647 w 168"/>
                <a:gd name="T7" fmla="*/ 2147483647 h 143"/>
                <a:gd name="T8" fmla="*/ 2147483647 w 168"/>
                <a:gd name="T9" fmla="*/ 2147483647 h 143"/>
                <a:gd name="T10" fmla="*/ 2147483647 w 168"/>
                <a:gd name="T11" fmla="*/ 2147483647 h 143"/>
                <a:gd name="T12" fmla="*/ 2147483647 w 168"/>
                <a:gd name="T13" fmla="*/ 2147483647 h 143"/>
                <a:gd name="T14" fmla="*/ 2147483647 w 168"/>
                <a:gd name="T15" fmla="*/ 2147483647 h 143"/>
                <a:gd name="T16" fmla="*/ 2147483647 w 168"/>
                <a:gd name="T17" fmla="*/ 2147483647 h 143"/>
                <a:gd name="T18" fmla="*/ 2147483647 w 168"/>
                <a:gd name="T19" fmla="*/ 2147483647 h 143"/>
                <a:gd name="T20" fmla="*/ 2147483647 w 168"/>
                <a:gd name="T21" fmla="*/ 2147483647 h 143"/>
                <a:gd name="T22" fmla="*/ 2147483647 w 168"/>
                <a:gd name="T23" fmla="*/ 2147483647 h 143"/>
                <a:gd name="T24" fmla="*/ 2147483647 w 168"/>
                <a:gd name="T25" fmla="*/ 2147483647 h 143"/>
                <a:gd name="T26" fmla="*/ 2147483647 w 168"/>
                <a:gd name="T27" fmla="*/ 2147483647 h 143"/>
                <a:gd name="T28" fmla="*/ 2147483647 w 168"/>
                <a:gd name="T29" fmla="*/ 0 h 143"/>
                <a:gd name="T30" fmla="*/ 2147483647 w 168"/>
                <a:gd name="T31" fmla="*/ 2147483647 h 143"/>
                <a:gd name="T32" fmla="*/ 2147483647 w 168"/>
                <a:gd name="T33" fmla="*/ 2147483647 h 143"/>
                <a:gd name="T34" fmla="*/ 2147483647 w 168"/>
                <a:gd name="T35" fmla="*/ 2147483647 h 143"/>
                <a:gd name="T36" fmla="*/ 2147483647 w 168"/>
                <a:gd name="T37" fmla="*/ 2147483647 h 143"/>
                <a:gd name="T38" fmla="*/ 2147483647 w 168"/>
                <a:gd name="T39" fmla="*/ 2147483647 h 143"/>
                <a:gd name="T40" fmla="*/ 2147483647 w 168"/>
                <a:gd name="T41" fmla="*/ 2147483647 h 143"/>
                <a:gd name="T42" fmla="*/ 0 w 168"/>
                <a:gd name="T43" fmla="*/ 2147483647 h 14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43">
                  <a:moveTo>
                    <a:pt x="0" y="71"/>
                  </a:moveTo>
                  <a:lnTo>
                    <a:pt x="0" y="127"/>
                  </a:lnTo>
                  <a:lnTo>
                    <a:pt x="16" y="143"/>
                  </a:lnTo>
                  <a:lnTo>
                    <a:pt x="40" y="143"/>
                  </a:lnTo>
                  <a:lnTo>
                    <a:pt x="64" y="143"/>
                  </a:lnTo>
                  <a:lnTo>
                    <a:pt x="96" y="127"/>
                  </a:lnTo>
                  <a:lnTo>
                    <a:pt x="104" y="119"/>
                  </a:lnTo>
                  <a:lnTo>
                    <a:pt x="120" y="111"/>
                  </a:lnTo>
                  <a:lnTo>
                    <a:pt x="120" y="103"/>
                  </a:lnTo>
                  <a:lnTo>
                    <a:pt x="160" y="87"/>
                  </a:lnTo>
                  <a:lnTo>
                    <a:pt x="152" y="87"/>
                  </a:lnTo>
                  <a:lnTo>
                    <a:pt x="168" y="40"/>
                  </a:lnTo>
                  <a:lnTo>
                    <a:pt x="160" y="24"/>
                  </a:lnTo>
                  <a:lnTo>
                    <a:pt x="136" y="8"/>
                  </a:lnTo>
                  <a:lnTo>
                    <a:pt x="120" y="0"/>
                  </a:lnTo>
                  <a:lnTo>
                    <a:pt x="104" y="16"/>
                  </a:lnTo>
                  <a:lnTo>
                    <a:pt x="96" y="55"/>
                  </a:lnTo>
                  <a:lnTo>
                    <a:pt x="112" y="63"/>
                  </a:lnTo>
                  <a:lnTo>
                    <a:pt x="112" y="79"/>
                  </a:lnTo>
                  <a:lnTo>
                    <a:pt x="24" y="40"/>
                  </a:lnTo>
                  <a:lnTo>
                    <a:pt x="32" y="7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6" name="Freeform 210"/>
            <p:cNvSpPr>
              <a:spLocks noChangeAspect="1"/>
            </p:cNvSpPr>
            <p:nvPr/>
          </p:nvSpPr>
          <p:spPr bwMode="auto">
            <a:xfrm>
              <a:off x="679" y="2959"/>
              <a:ext cx="195" cy="208"/>
            </a:xfrm>
            <a:custGeom>
              <a:avLst/>
              <a:gdLst>
                <a:gd name="T0" fmla="*/ 0 w 168"/>
                <a:gd name="T1" fmla="*/ 2147483647 h 143"/>
                <a:gd name="T2" fmla="*/ 0 w 168"/>
                <a:gd name="T3" fmla="*/ 2147483647 h 143"/>
                <a:gd name="T4" fmla="*/ 2147483647 w 168"/>
                <a:gd name="T5" fmla="*/ 2147483647 h 143"/>
                <a:gd name="T6" fmla="*/ 2147483647 w 168"/>
                <a:gd name="T7" fmla="*/ 2147483647 h 143"/>
                <a:gd name="T8" fmla="*/ 2147483647 w 168"/>
                <a:gd name="T9" fmla="*/ 2147483647 h 143"/>
                <a:gd name="T10" fmla="*/ 2147483647 w 168"/>
                <a:gd name="T11" fmla="*/ 2147483647 h 143"/>
                <a:gd name="T12" fmla="*/ 2147483647 w 168"/>
                <a:gd name="T13" fmla="*/ 2147483647 h 143"/>
                <a:gd name="T14" fmla="*/ 2147483647 w 168"/>
                <a:gd name="T15" fmla="*/ 2147483647 h 143"/>
                <a:gd name="T16" fmla="*/ 2147483647 w 168"/>
                <a:gd name="T17" fmla="*/ 2147483647 h 143"/>
                <a:gd name="T18" fmla="*/ 2147483647 w 168"/>
                <a:gd name="T19" fmla="*/ 2147483647 h 143"/>
                <a:gd name="T20" fmla="*/ 2147483647 w 168"/>
                <a:gd name="T21" fmla="*/ 2147483647 h 143"/>
                <a:gd name="T22" fmla="*/ 2147483647 w 168"/>
                <a:gd name="T23" fmla="*/ 2147483647 h 143"/>
                <a:gd name="T24" fmla="*/ 2147483647 w 168"/>
                <a:gd name="T25" fmla="*/ 2147483647 h 143"/>
                <a:gd name="T26" fmla="*/ 2147483647 w 168"/>
                <a:gd name="T27" fmla="*/ 2147483647 h 143"/>
                <a:gd name="T28" fmla="*/ 2147483647 w 168"/>
                <a:gd name="T29" fmla="*/ 0 h 143"/>
                <a:gd name="T30" fmla="*/ 2147483647 w 168"/>
                <a:gd name="T31" fmla="*/ 2147483647 h 143"/>
                <a:gd name="T32" fmla="*/ 2147483647 w 168"/>
                <a:gd name="T33" fmla="*/ 2147483647 h 143"/>
                <a:gd name="T34" fmla="*/ 2147483647 w 168"/>
                <a:gd name="T35" fmla="*/ 2147483647 h 143"/>
                <a:gd name="T36" fmla="*/ 2147483647 w 168"/>
                <a:gd name="T37" fmla="*/ 2147483647 h 143"/>
                <a:gd name="T38" fmla="*/ 2147483647 w 168"/>
                <a:gd name="T39" fmla="*/ 2147483647 h 143"/>
                <a:gd name="T40" fmla="*/ 2147483647 w 168"/>
                <a:gd name="T41" fmla="*/ 2147483647 h 143"/>
                <a:gd name="T42" fmla="*/ 0 w 168"/>
                <a:gd name="T43" fmla="*/ 2147483647 h 14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8" h="143">
                  <a:moveTo>
                    <a:pt x="0" y="71"/>
                  </a:moveTo>
                  <a:lnTo>
                    <a:pt x="0" y="127"/>
                  </a:lnTo>
                  <a:lnTo>
                    <a:pt x="16" y="143"/>
                  </a:lnTo>
                  <a:lnTo>
                    <a:pt x="40" y="143"/>
                  </a:lnTo>
                  <a:lnTo>
                    <a:pt x="64" y="143"/>
                  </a:lnTo>
                  <a:lnTo>
                    <a:pt x="96" y="127"/>
                  </a:lnTo>
                  <a:lnTo>
                    <a:pt x="104" y="119"/>
                  </a:lnTo>
                  <a:lnTo>
                    <a:pt x="120" y="111"/>
                  </a:lnTo>
                  <a:lnTo>
                    <a:pt x="120" y="103"/>
                  </a:lnTo>
                  <a:lnTo>
                    <a:pt x="160" y="87"/>
                  </a:lnTo>
                  <a:lnTo>
                    <a:pt x="152" y="87"/>
                  </a:lnTo>
                  <a:lnTo>
                    <a:pt x="168" y="40"/>
                  </a:lnTo>
                  <a:lnTo>
                    <a:pt x="160" y="24"/>
                  </a:lnTo>
                  <a:lnTo>
                    <a:pt x="136" y="8"/>
                  </a:lnTo>
                  <a:lnTo>
                    <a:pt x="120" y="0"/>
                  </a:lnTo>
                  <a:lnTo>
                    <a:pt x="104" y="16"/>
                  </a:lnTo>
                  <a:lnTo>
                    <a:pt x="96" y="55"/>
                  </a:lnTo>
                  <a:lnTo>
                    <a:pt x="112" y="63"/>
                  </a:lnTo>
                  <a:lnTo>
                    <a:pt x="112" y="79"/>
                  </a:lnTo>
                  <a:lnTo>
                    <a:pt x="24" y="40"/>
                  </a:lnTo>
                  <a:lnTo>
                    <a:pt x="32" y="71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7" name="Freeform 211"/>
            <p:cNvSpPr>
              <a:spLocks noChangeAspect="1"/>
            </p:cNvSpPr>
            <p:nvPr/>
          </p:nvSpPr>
          <p:spPr bwMode="auto">
            <a:xfrm>
              <a:off x="577" y="3271"/>
              <a:ext cx="279" cy="289"/>
            </a:xfrm>
            <a:custGeom>
              <a:avLst/>
              <a:gdLst>
                <a:gd name="T0" fmla="*/ 0 w 240"/>
                <a:gd name="T1" fmla="*/ 2147483647 h 199"/>
                <a:gd name="T2" fmla="*/ 2147483647 w 240"/>
                <a:gd name="T3" fmla="*/ 2147483647 h 199"/>
                <a:gd name="T4" fmla="*/ 2147483647 w 240"/>
                <a:gd name="T5" fmla="*/ 2147483647 h 199"/>
                <a:gd name="T6" fmla="*/ 2147483647 w 240"/>
                <a:gd name="T7" fmla="*/ 2147483647 h 199"/>
                <a:gd name="T8" fmla="*/ 2147483647 w 240"/>
                <a:gd name="T9" fmla="*/ 2147483647 h 199"/>
                <a:gd name="T10" fmla="*/ 2147483647 w 240"/>
                <a:gd name="T11" fmla="*/ 2147483647 h 199"/>
                <a:gd name="T12" fmla="*/ 2147483647 w 240"/>
                <a:gd name="T13" fmla="*/ 2147483647 h 199"/>
                <a:gd name="T14" fmla="*/ 2147483647 w 240"/>
                <a:gd name="T15" fmla="*/ 2147483647 h 199"/>
                <a:gd name="T16" fmla="*/ 2147483647 w 240"/>
                <a:gd name="T17" fmla="*/ 2147483647 h 199"/>
                <a:gd name="T18" fmla="*/ 2147483647 w 240"/>
                <a:gd name="T19" fmla="*/ 2147483647 h 199"/>
                <a:gd name="T20" fmla="*/ 2147483647 w 240"/>
                <a:gd name="T21" fmla="*/ 2147483647 h 199"/>
                <a:gd name="T22" fmla="*/ 2147483647 w 240"/>
                <a:gd name="T23" fmla="*/ 0 h 199"/>
                <a:gd name="T24" fmla="*/ 2147483647 w 240"/>
                <a:gd name="T25" fmla="*/ 2147483647 h 199"/>
                <a:gd name="T26" fmla="*/ 2147483647 w 240"/>
                <a:gd name="T27" fmla="*/ 2147483647 h 199"/>
                <a:gd name="T28" fmla="*/ 2147483647 w 240"/>
                <a:gd name="T29" fmla="*/ 2147483647 h 199"/>
                <a:gd name="T30" fmla="*/ 2147483647 w 240"/>
                <a:gd name="T31" fmla="*/ 2147483647 h 199"/>
                <a:gd name="T32" fmla="*/ 2147483647 w 240"/>
                <a:gd name="T33" fmla="*/ 2147483647 h 199"/>
                <a:gd name="T34" fmla="*/ 2147483647 w 240"/>
                <a:gd name="T35" fmla="*/ 2147483647 h 199"/>
                <a:gd name="T36" fmla="*/ 2147483647 w 240"/>
                <a:gd name="T37" fmla="*/ 2147483647 h 199"/>
                <a:gd name="T38" fmla="*/ 2147483647 w 240"/>
                <a:gd name="T39" fmla="*/ 2147483647 h 199"/>
                <a:gd name="T40" fmla="*/ 2147483647 w 240"/>
                <a:gd name="T41" fmla="*/ 2147483647 h 199"/>
                <a:gd name="T42" fmla="*/ 2147483647 w 240"/>
                <a:gd name="T43" fmla="*/ 2147483647 h 199"/>
                <a:gd name="T44" fmla="*/ 2147483647 w 240"/>
                <a:gd name="T45" fmla="*/ 2147483647 h 199"/>
                <a:gd name="T46" fmla="*/ 2147483647 w 240"/>
                <a:gd name="T47" fmla="*/ 2147483647 h 199"/>
                <a:gd name="T48" fmla="*/ 2147483647 w 240"/>
                <a:gd name="T49" fmla="*/ 2147483647 h 199"/>
                <a:gd name="T50" fmla="*/ 0 w 240"/>
                <a:gd name="T51" fmla="*/ 2147483647 h 19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199">
                  <a:moveTo>
                    <a:pt x="0" y="104"/>
                  </a:moveTo>
                  <a:lnTo>
                    <a:pt x="16" y="104"/>
                  </a:lnTo>
                  <a:lnTo>
                    <a:pt x="24" y="112"/>
                  </a:lnTo>
                  <a:lnTo>
                    <a:pt x="48" y="112"/>
                  </a:lnTo>
                  <a:lnTo>
                    <a:pt x="56" y="104"/>
                  </a:lnTo>
                  <a:lnTo>
                    <a:pt x="56" y="40"/>
                  </a:lnTo>
                  <a:lnTo>
                    <a:pt x="72" y="56"/>
                  </a:lnTo>
                  <a:lnTo>
                    <a:pt x="72" y="72"/>
                  </a:lnTo>
                  <a:lnTo>
                    <a:pt x="88" y="72"/>
                  </a:lnTo>
                  <a:lnTo>
                    <a:pt x="104" y="48"/>
                  </a:lnTo>
                  <a:lnTo>
                    <a:pt x="136" y="48"/>
                  </a:lnTo>
                  <a:lnTo>
                    <a:pt x="192" y="0"/>
                  </a:lnTo>
                  <a:lnTo>
                    <a:pt x="224" y="8"/>
                  </a:lnTo>
                  <a:lnTo>
                    <a:pt x="232" y="56"/>
                  </a:lnTo>
                  <a:lnTo>
                    <a:pt x="216" y="72"/>
                  </a:lnTo>
                  <a:lnTo>
                    <a:pt x="224" y="80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0" y="104"/>
                  </a:lnTo>
                  <a:lnTo>
                    <a:pt x="208" y="151"/>
                  </a:lnTo>
                  <a:lnTo>
                    <a:pt x="152" y="183"/>
                  </a:lnTo>
                  <a:lnTo>
                    <a:pt x="128" y="199"/>
                  </a:lnTo>
                  <a:lnTo>
                    <a:pt x="40" y="199"/>
                  </a:lnTo>
                  <a:lnTo>
                    <a:pt x="32" y="175"/>
                  </a:lnTo>
                  <a:lnTo>
                    <a:pt x="32" y="159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8" name="Freeform 212"/>
            <p:cNvSpPr>
              <a:spLocks noChangeAspect="1"/>
            </p:cNvSpPr>
            <p:nvPr/>
          </p:nvSpPr>
          <p:spPr bwMode="auto">
            <a:xfrm>
              <a:off x="577" y="3271"/>
              <a:ext cx="279" cy="289"/>
            </a:xfrm>
            <a:custGeom>
              <a:avLst/>
              <a:gdLst>
                <a:gd name="T0" fmla="*/ 0 w 240"/>
                <a:gd name="T1" fmla="*/ 2147483647 h 199"/>
                <a:gd name="T2" fmla="*/ 2147483647 w 240"/>
                <a:gd name="T3" fmla="*/ 2147483647 h 199"/>
                <a:gd name="T4" fmla="*/ 2147483647 w 240"/>
                <a:gd name="T5" fmla="*/ 2147483647 h 199"/>
                <a:gd name="T6" fmla="*/ 2147483647 w 240"/>
                <a:gd name="T7" fmla="*/ 2147483647 h 199"/>
                <a:gd name="T8" fmla="*/ 2147483647 w 240"/>
                <a:gd name="T9" fmla="*/ 2147483647 h 199"/>
                <a:gd name="T10" fmla="*/ 2147483647 w 240"/>
                <a:gd name="T11" fmla="*/ 2147483647 h 199"/>
                <a:gd name="T12" fmla="*/ 2147483647 w 240"/>
                <a:gd name="T13" fmla="*/ 2147483647 h 199"/>
                <a:gd name="T14" fmla="*/ 2147483647 w 240"/>
                <a:gd name="T15" fmla="*/ 2147483647 h 199"/>
                <a:gd name="T16" fmla="*/ 2147483647 w 240"/>
                <a:gd name="T17" fmla="*/ 2147483647 h 199"/>
                <a:gd name="T18" fmla="*/ 2147483647 w 240"/>
                <a:gd name="T19" fmla="*/ 2147483647 h 199"/>
                <a:gd name="T20" fmla="*/ 2147483647 w 240"/>
                <a:gd name="T21" fmla="*/ 2147483647 h 199"/>
                <a:gd name="T22" fmla="*/ 2147483647 w 240"/>
                <a:gd name="T23" fmla="*/ 0 h 199"/>
                <a:gd name="T24" fmla="*/ 2147483647 w 240"/>
                <a:gd name="T25" fmla="*/ 2147483647 h 199"/>
                <a:gd name="T26" fmla="*/ 2147483647 w 240"/>
                <a:gd name="T27" fmla="*/ 2147483647 h 199"/>
                <a:gd name="T28" fmla="*/ 2147483647 w 240"/>
                <a:gd name="T29" fmla="*/ 2147483647 h 199"/>
                <a:gd name="T30" fmla="*/ 2147483647 w 240"/>
                <a:gd name="T31" fmla="*/ 2147483647 h 199"/>
                <a:gd name="T32" fmla="*/ 2147483647 w 240"/>
                <a:gd name="T33" fmla="*/ 2147483647 h 199"/>
                <a:gd name="T34" fmla="*/ 2147483647 w 240"/>
                <a:gd name="T35" fmla="*/ 2147483647 h 199"/>
                <a:gd name="T36" fmla="*/ 2147483647 w 240"/>
                <a:gd name="T37" fmla="*/ 2147483647 h 199"/>
                <a:gd name="T38" fmla="*/ 2147483647 w 240"/>
                <a:gd name="T39" fmla="*/ 2147483647 h 199"/>
                <a:gd name="T40" fmla="*/ 2147483647 w 240"/>
                <a:gd name="T41" fmla="*/ 2147483647 h 199"/>
                <a:gd name="T42" fmla="*/ 2147483647 w 240"/>
                <a:gd name="T43" fmla="*/ 2147483647 h 199"/>
                <a:gd name="T44" fmla="*/ 2147483647 w 240"/>
                <a:gd name="T45" fmla="*/ 2147483647 h 199"/>
                <a:gd name="T46" fmla="*/ 2147483647 w 240"/>
                <a:gd name="T47" fmla="*/ 2147483647 h 199"/>
                <a:gd name="T48" fmla="*/ 2147483647 w 240"/>
                <a:gd name="T49" fmla="*/ 2147483647 h 199"/>
                <a:gd name="T50" fmla="*/ 0 w 240"/>
                <a:gd name="T51" fmla="*/ 2147483647 h 19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0" h="199">
                  <a:moveTo>
                    <a:pt x="0" y="104"/>
                  </a:moveTo>
                  <a:lnTo>
                    <a:pt x="16" y="104"/>
                  </a:lnTo>
                  <a:lnTo>
                    <a:pt x="24" y="112"/>
                  </a:lnTo>
                  <a:lnTo>
                    <a:pt x="48" y="112"/>
                  </a:lnTo>
                  <a:lnTo>
                    <a:pt x="56" y="104"/>
                  </a:lnTo>
                  <a:lnTo>
                    <a:pt x="56" y="40"/>
                  </a:lnTo>
                  <a:lnTo>
                    <a:pt x="72" y="56"/>
                  </a:lnTo>
                  <a:lnTo>
                    <a:pt x="72" y="72"/>
                  </a:lnTo>
                  <a:lnTo>
                    <a:pt x="88" y="72"/>
                  </a:lnTo>
                  <a:lnTo>
                    <a:pt x="104" y="48"/>
                  </a:lnTo>
                  <a:lnTo>
                    <a:pt x="136" y="48"/>
                  </a:lnTo>
                  <a:lnTo>
                    <a:pt x="192" y="0"/>
                  </a:lnTo>
                  <a:lnTo>
                    <a:pt x="224" y="8"/>
                  </a:lnTo>
                  <a:lnTo>
                    <a:pt x="232" y="56"/>
                  </a:lnTo>
                  <a:lnTo>
                    <a:pt x="216" y="72"/>
                  </a:lnTo>
                  <a:lnTo>
                    <a:pt x="224" y="80"/>
                  </a:lnTo>
                  <a:lnTo>
                    <a:pt x="232" y="72"/>
                  </a:lnTo>
                  <a:lnTo>
                    <a:pt x="240" y="72"/>
                  </a:lnTo>
                  <a:lnTo>
                    <a:pt x="240" y="104"/>
                  </a:lnTo>
                  <a:lnTo>
                    <a:pt x="208" y="151"/>
                  </a:lnTo>
                  <a:lnTo>
                    <a:pt x="152" y="183"/>
                  </a:lnTo>
                  <a:lnTo>
                    <a:pt x="128" y="199"/>
                  </a:lnTo>
                  <a:lnTo>
                    <a:pt x="40" y="199"/>
                  </a:lnTo>
                  <a:lnTo>
                    <a:pt x="32" y="175"/>
                  </a:lnTo>
                  <a:lnTo>
                    <a:pt x="32" y="159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89" name="Freeform 213"/>
            <p:cNvSpPr>
              <a:spLocks noChangeAspect="1"/>
            </p:cNvSpPr>
            <p:nvPr/>
          </p:nvSpPr>
          <p:spPr bwMode="auto">
            <a:xfrm>
              <a:off x="754" y="3422"/>
              <a:ext cx="46" cy="57"/>
            </a:xfrm>
            <a:custGeom>
              <a:avLst/>
              <a:gdLst>
                <a:gd name="T0" fmla="*/ 0 w 40"/>
                <a:gd name="T1" fmla="*/ 2147483647 h 39"/>
                <a:gd name="T2" fmla="*/ 2147483647 w 40"/>
                <a:gd name="T3" fmla="*/ 2147483647 h 39"/>
                <a:gd name="T4" fmla="*/ 2147483647 w 40"/>
                <a:gd name="T5" fmla="*/ 2147483647 h 39"/>
                <a:gd name="T6" fmla="*/ 2147483647 w 40"/>
                <a:gd name="T7" fmla="*/ 0 h 39"/>
                <a:gd name="T8" fmla="*/ 0 w 40"/>
                <a:gd name="T9" fmla="*/ 214748364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9">
                  <a:moveTo>
                    <a:pt x="0" y="16"/>
                  </a:moveTo>
                  <a:lnTo>
                    <a:pt x="24" y="39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0" name="Freeform 214"/>
            <p:cNvSpPr>
              <a:spLocks noChangeAspect="1"/>
            </p:cNvSpPr>
            <p:nvPr/>
          </p:nvSpPr>
          <p:spPr bwMode="auto">
            <a:xfrm>
              <a:off x="754" y="3422"/>
              <a:ext cx="46" cy="57"/>
            </a:xfrm>
            <a:custGeom>
              <a:avLst/>
              <a:gdLst>
                <a:gd name="T0" fmla="*/ 0 w 40"/>
                <a:gd name="T1" fmla="*/ 2147483647 h 39"/>
                <a:gd name="T2" fmla="*/ 2147483647 w 40"/>
                <a:gd name="T3" fmla="*/ 2147483647 h 39"/>
                <a:gd name="T4" fmla="*/ 2147483647 w 40"/>
                <a:gd name="T5" fmla="*/ 2147483647 h 39"/>
                <a:gd name="T6" fmla="*/ 2147483647 w 40"/>
                <a:gd name="T7" fmla="*/ 0 h 39"/>
                <a:gd name="T8" fmla="*/ 0 w 40"/>
                <a:gd name="T9" fmla="*/ 2147483647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9">
                  <a:moveTo>
                    <a:pt x="0" y="16"/>
                  </a:moveTo>
                  <a:lnTo>
                    <a:pt x="24" y="39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1" name="Freeform 215"/>
            <p:cNvSpPr>
              <a:spLocks noChangeAspect="1"/>
            </p:cNvSpPr>
            <p:nvPr/>
          </p:nvSpPr>
          <p:spPr bwMode="auto">
            <a:xfrm>
              <a:off x="2486" y="2009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2147483647 h 48"/>
                <a:gd name="T6" fmla="*/ 2147483647 w 24"/>
                <a:gd name="T7" fmla="*/ 2147483647 h 48"/>
                <a:gd name="T8" fmla="*/ 0 w 24"/>
                <a:gd name="T9" fmla="*/ 2147483647 h 48"/>
                <a:gd name="T10" fmla="*/ 2147483647 w 24"/>
                <a:gd name="T11" fmla="*/ 2147483647 h 48"/>
                <a:gd name="T12" fmla="*/ 2147483647 w 24"/>
                <a:gd name="T13" fmla="*/ 2147483647 h 48"/>
                <a:gd name="T14" fmla="*/ 2147483647 w 24"/>
                <a:gd name="T15" fmla="*/ 2147483647 h 48"/>
                <a:gd name="T16" fmla="*/ 2147483647 w 24"/>
                <a:gd name="T17" fmla="*/ 0 h 48"/>
                <a:gd name="T18" fmla="*/ 0 w 24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8">
                  <a:moveTo>
                    <a:pt x="0" y="16"/>
                  </a:moveTo>
                  <a:lnTo>
                    <a:pt x="0" y="32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2" name="Freeform 216"/>
            <p:cNvSpPr>
              <a:spLocks noChangeAspect="1"/>
            </p:cNvSpPr>
            <p:nvPr/>
          </p:nvSpPr>
          <p:spPr bwMode="auto">
            <a:xfrm>
              <a:off x="2486" y="2009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2147483647 h 48"/>
                <a:gd name="T6" fmla="*/ 2147483647 w 24"/>
                <a:gd name="T7" fmla="*/ 2147483647 h 48"/>
                <a:gd name="T8" fmla="*/ 0 w 24"/>
                <a:gd name="T9" fmla="*/ 2147483647 h 48"/>
                <a:gd name="T10" fmla="*/ 2147483647 w 24"/>
                <a:gd name="T11" fmla="*/ 2147483647 h 48"/>
                <a:gd name="T12" fmla="*/ 2147483647 w 24"/>
                <a:gd name="T13" fmla="*/ 2147483647 h 48"/>
                <a:gd name="T14" fmla="*/ 2147483647 w 24"/>
                <a:gd name="T15" fmla="*/ 2147483647 h 48"/>
                <a:gd name="T16" fmla="*/ 2147483647 w 24"/>
                <a:gd name="T17" fmla="*/ 0 h 48"/>
                <a:gd name="T18" fmla="*/ 0 w 24"/>
                <a:gd name="T19" fmla="*/ 2147483647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8">
                  <a:moveTo>
                    <a:pt x="0" y="16"/>
                  </a:moveTo>
                  <a:lnTo>
                    <a:pt x="0" y="32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3" name="Freeform 217"/>
            <p:cNvSpPr>
              <a:spLocks noChangeAspect="1"/>
            </p:cNvSpPr>
            <p:nvPr/>
          </p:nvSpPr>
          <p:spPr bwMode="auto">
            <a:xfrm>
              <a:off x="2505" y="1835"/>
              <a:ext cx="193" cy="186"/>
            </a:xfrm>
            <a:custGeom>
              <a:avLst/>
              <a:gdLst>
                <a:gd name="T0" fmla="*/ 0 w 167"/>
                <a:gd name="T1" fmla="*/ 2147483647 h 128"/>
                <a:gd name="T2" fmla="*/ 2147483647 w 167"/>
                <a:gd name="T3" fmla="*/ 2147483647 h 128"/>
                <a:gd name="T4" fmla="*/ 2147483647 w 167"/>
                <a:gd name="T5" fmla="*/ 2147483647 h 128"/>
                <a:gd name="T6" fmla="*/ 2147483647 w 167"/>
                <a:gd name="T7" fmla="*/ 2147483647 h 128"/>
                <a:gd name="T8" fmla="*/ 2147483647 w 167"/>
                <a:gd name="T9" fmla="*/ 2147483647 h 128"/>
                <a:gd name="T10" fmla="*/ 2147483647 w 167"/>
                <a:gd name="T11" fmla="*/ 2147483647 h 128"/>
                <a:gd name="T12" fmla="*/ 2147483647 w 167"/>
                <a:gd name="T13" fmla="*/ 2147483647 h 128"/>
                <a:gd name="T14" fmla="*/ 2147483647 w 167"/>
                <a:gd name="T15" fmla="*/ 2147483647 h 128"/>
                <a:gd name="T16" fmla="*/ 2147483647 w 167"/>
                <a:gd name="T17" fmla="*/ 0 h 128"/>
                <a:gd name="T18" fmla="*/ 2147483647 w 167"/>
                <a:gd name="T19" fmla="*/ 0 h 128"/>
                <a:gd name="T20" fmla="*/ 2147483647 w 167"/>
                <a:gd name="T21" fmla="*/ 0 h 128"/>
                <a:gd name="T22" fmla="*/ 2147483647 w 167"/>
                <a:gd name="T23" fmla="*/ 2147483647 h 128"/>
                <a:gd name="T24" fmla="*/ 2147483647 w 167"/>
                <a:gd name="T25" fmla="*/ 2147483647 h 128"/>
                <a:gd name="T26" fmla="*/ 2147483647 w 167"/>
                <a:gd name="T27" fmla="*/ 2147483647 h 128"/>
                <a:gd name="T28" fmla="*/ 2147483647 w 167"/>
                <a:gd name="T29" fmla="*/ 2147483647 h 128"/>
                <a:gd name="T30" fmla="*/ 2147483647 w 167"/>
                <a:gd name="T31" fmla="*/ 2147483647 h 128"/>
                <a:gd name="T32" fmla="*/ 2147483647 w 167"/>
                <a:gd name="T33" fmla="*/ 2147483647 h 128"/>
                <a:gd name="T34" fmla="*/ 2147483647 w 167"/>
                <a:gd name="T35" fmla="*/ 2147483647 h 128"/>
                <a:gd name="T36" fmla="*/ 2147483647 w 167"/>
                <a:gd name="T37" fmla="*/ 2147483647 h 128"/>
                <a:gd name="T38" fmla="*/ 2147483647 w 167"/>
                <a:gd name="T39" fmla="*/ 2147483647 h 128"/>
                <a:gd name="T40" fmla="*/ 2147483647 w 167"/>
                <a:gd name="T41" fmla="*/ 2147483647 h 128"/>
                <a:gd name="T42" fmla="*/ 2147483647 w 167"/>
                <a:gd name="T43" fmla="*/ 2147483647 h 128"/>
                <a:gd name="T44" fmla="*/ 0 w 167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7" h="128">
                  <a:moveTo>
                    <a:pt x="0" y="120"/>
                  </a:moveTo>
                  <a:lnTo>
                    <a:pt x="32" y="96"/>
                  </a:lnTo>
                  <a:lnTo>
                    <a:pt x="71" y="96"/>
                  </a:lnTo>
                  <a:lnTo>
                    <a:pt x="87" y="64"/>
                  </a:lnTo>
                  <a:lnTo>
                    <a:pt x="95" y="64"/>
                  </a:lnTo>
                  <a:lnTo>
                    <a:pt x="95" y="72"/>
                  </a:lnTo>
                  <a:lnTo>
                    <a:pt x="111" y="64"/>
                  </a:lnTo>
                  <a:lnTo>
                    <a:pt x="127" y="40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67" y="24"/>
                  </a:lnTo>
                  <a:lnTo>
                    <a:pt x="143" y="56"/>
                  </a:lnTo>
                  <a:lnTo>
                    <a:pt x="143" y="72"/>
                  </a:lnTo>
                  <a:lnTo>
                    <a:pt x="135" y="104"/>
                  </a:lnTo>
                  <a:lnTo>
                    <a:pt x="127" y="112"/>
                  </a:lnTo>
                  <a:lnTo>
                    <a:pt x="127" y="96"/>
                  </a:lnTo>
                  <a:lnTo>
                    <a:pt x="103" y="120"/>
                  </a:lnTo>
                  <a:lnTo>
                    <a:pt x="87" y="112"/>
                  </a:lnTo>
                  <a:lnTo>
                    <a:pt x="87" y="120"/>
                  </a:lnTo>
                  <a:lnTo>
                    <a:pt x="71" y="128"/>
                  </a:lnTo>
                  <a:lnTo>
                    <a:pt x="63" y="12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4" name="Freeform 218"/>
            <p:cNvSpPr>
              <a:spLocks noChangeAspect="1"/>
            </p:cNvSpPr>
            <p:nvPr/>
          </p:nvSpPr>
          <p:spPr bwMode="auto">
            <a:xfrm>
              <a:off x="2505" y="1835"/>
              <a:ext cx="193" cy="186"/>
            </a:xfrm>
            <a:custGeom>
              <a:avLst/>
              <a:gdLst>
                <a:gd name="T0" fmla="*/ 0 w 167"/>
                <a:gd name="T1" fmla="*/ 2147483647 h 128"/>
                <a:gd name="T2" fmla="*/ 2147483647 w 167"/>
                <a:gd name="T3" fmla="*/ 2147483647 h 128"/>
                <a:gd name="T4" fmla="*/ 2147483647 w 167"/>
                <a:gd name="T5" fmla="*/ 2147483647 h 128"/>
                <a:gd name="T6" fmla="*/ 2147483647 w 167"/>
                <a:gd name="T7" fmla="*/ 2147483647 h 128"/>
                <a:gd name="T8" fmla="*/ 2147483647 w 167"/>
                <a:gd name="T9" fmla="*/ 2147483647 h 128"/>
                <a:gd name="T10" fmla="*/ 2147483647 w 167"/>
                <a:gd name="T11" fmla="*/ 2147483647 h 128"/>
                <a:gd name="T12" fmla="*/ 2147483647 w 167"/>
                <a:gd name="T13" fmla="*/ 2147483647 h 128"/>
                <a:gd name="T14" fmla="*/ 2147483647 w 167"/>
                <a:gd name="T15" fmla="*/ 2147483647 h 128"/>
                <a:gd name="T16" fmla="*/ 2147483647 w 167"/>
                <a:gd name="T17" fmla="*/ 0 h 128"/>
                <a:gd name="T18" fmla="*/ 2147483647 w 167"/>
                <a:gd name="T19" fmla="*/ 0 h 128"/>
                <a:gd name="T20" fmla="*/ 2147483647 w 167"/>
                <a:gd name="T21" fmla="*/ 0 h 128"/>
                <a:gd name="T22" fmla="*/ 2147483647 w 167"/>
                <a:gd name="T23" fmla="*/ 2147483647 h 128"/>
                <a:gd name="T24" fmla="*/ 2147483647 w 167"/>
                <a:gd name="T25" fmla="*/ 2147483647 h 128"/>
                <a:gd name="T26" fmla="*/ 2147483647 w 167"/>
                <a:gd name="T27" fmla="*/ 2147483647 h 128"/>
                <a:gd name="T28" fmla="*/ 2147483647 w 167"/>
                <a:gd name="T29" fmla="*/ 2147483647 h 128"/>
                <a:gd name="T30" fmla="*/ 2147483647 w 167"/>
                <a:gd name="T31" fmla="*/ 2147483647 h 128"/>
                <a:gd name="T32" fmla="*/ 2147483647 w 167"/>
                <a:gd name="T33" fmla="*/ 2147483647 h 128"/>
                <a:gd name="T34" fmla="*/ 2147483647 w 167"/>
                <a:gd name="T35" fmla="*/ 2147483647 h 128"/>
                <a:gd name="T36" fmla="*/ 2147483647 w 167"/>
                <a:gd name="T37" fmla="*/ 2147483647 h 128"/>
                <a:gd name="T38" fmla="*/ 2147483647 w 167"/>
                <a:gd name="T39" fmla="*/ 2147483647 h 128"/>
                <a:gd name="T40" fmla="*/ 2147483647 w 167"/>
                <a:gd name="T41" fmla="*/ 2147483647 h 128"/>
                <a:gd name="T42" fmla="*/ 2147483647 w 167"/>
                <a:gd name="T43" fmla="*/ 2147483647 h 128"/>
                <a:gd name="T44" fmla="*/ 0 w 167"/>
                <a:gd name="T45" fmla="*/ 2147483647 h 1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7" h="128">
                  <a:moveTo>
                    <a:pt x="0" y="120"/>
                  </a:moveTo>
                  <a:lnTo>
                    <a:pt x="32" y="96"/>
                  </a:lnTo>
                  <a:lnTo>
                    <a:pt x="71" y="96"/>
                  </a:lnTo>
                  <a:lnTo>
                    <a:pt x="87" y="64"/>
                  </a:lnTo>
                  <a:lnTo>
                    <a:pt x="95" y="64"/>
                  </a:lnTo>
                  <a:lnTo>
                    <a:pt x="95" y="72"/>
                  </a:lnTo>
                  <a:lnTo>
                    <a:pt x="111" y="64"/>
                  </a:lnTo>
                  <a:lnTo>
                    <a:pt x="127" y="40"/>
                  </a:lnTo>
                  <a:lnTo>
                    <a:pt x="135" y="0"/>
                  </a:lnTo>
                  <a:lnTo>
                    <a:pt x="143" y="0"/>
                  </a:lnTo>
                  <a:lnTo>
                    <a:pt x="151" y="0"/>
                  </a:lnTo>
                  <a:lnTo>
                    <a:pt x="167" y="24"/>
                  </a:lnTo>
                  <a:lnTo>
                    <a:pt x="143" y="56"/>
                  </a:lnTo>
                  <a:lnTo>
                    <a:pt x="143" y="72"/>
                  </a:lnTo>
                  <a:lnTo>
                    <a:pt x="135" y="104"/>
                  </a:lnTo>
                  <a:lnTo>
                    <a:pt x="127" y="112"/>
                  </a:lnTo>
                  <a:lnTo>
                    <a:pt x="127" y="96"/>
                  </a:lnTo>
                  <a:lnTo>
                    <a:pt x="103" y="120"/>
                  </a:lnTo>
                  <a:lnTo>
                    <a:pt x="87" y="112"/>
                  </a:lnTo>
                  <a:lnTo>
                    <a:pt x="87" y="120"/>
                  </a:lnTo>
                  <a:lnTo>
                    <a:pt x="71" y="128"/>
                  </a:lnTo>
                  <a:lnTo>
                    <a:pt x="63" y="120"/>
                  </a:lnTo>
                  <a:lnTo>
                    <a:pt x="0" y="12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5" name="Freeform 219"/>
            <p:cNvSpPr>
              <a:spLocks noChangeAspect="1"/>
            </p:cNvSpPr>
            <p:nvPr/>
          </p:nvSpPr>
          <p:spPr bwMode="auto">
            <a:xfrm>
              <a:off x="2532" y="2009"/>
              <a:ext cx="36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2147483647 h 24"/>
                <a:gd name="T4" fmla="*/ 2147483647 w 31"/>
                <a:gd name="T5" fmla="*/ 2147483647 h 24"/>
                <a:gd name="T6" fmla="*/ 2147483647 w 31"/>
                <a:gd name="T7" fmla="*/ 0 h 24"/>
                <a:gd name="T8" fmla="*/ 0 w 31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8" y="24"/>
                  </a:lnTo>
                  <a:lnTo>
                    <a:pt x="24" y="16"/>
                  </a:lnTo>
                  <a:lnTo>
                    <a:pt x="3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6" name="Freeform 220"/>
            <p:cNvSpPr>
              <a:spLocks noChangeAspect="1"/>
            </p:cNvSpPr>
            <p:nvPr/>
          </p:nvSpPr>
          <p:spPr bwMode="auto">
            <a:xfrm>
              <a:off x="2532" y="2009"/>
              <a:ext cx="36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2147483647 h 24"/>
                <a:gd name="T4" fmla="*/ 2147483647 w 31"/>
                <a:gd name="T5" fmla="*/ 2147483647 h 24"/>
                <a:gd name="T6" fmla="*/ 2147483647 w 31"/>
                <a:gd name="T7" fmla="*/ 0 h 24"/>
                <a:gd name="T8" fmla="*/ 0 w 31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8" y="24"/>
                  </a:lnTo>
                  <a:lnTo>
                    <a:pt x="24" y="16"/>
                  </a:lnTo>
                  <a:lnTo>
                    <a:pt x="31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7" name="Freeform 221"/>
            <p:cNvSpPr>
              <a:spLocks noChangeAspect="1"/>
            </p:cNvSpPr>
            <p:nvPr/>
          </p:nvSpPr>
          <p:spPr bwMode="auto">
            <a:xfrm>
              <a:off x="2652" y="1719"/>
              <a:ext cx="102" cy="116"/>
            </a:xfrm>
            <a:custGeom>
              <a:avLst/>
              <a:gdLst>
                <a:gd name="T0" fmla="*/ 0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2147483647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0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0">
                  <a:moveTo>
                    <a:pt x="0" y="56"/>
                  </a:moveTo>
                  <a:lnTo>
                    <a:pt x="8" y="80"/>
                  </a:lnTo>
                  <a:lnTo>
                    <a:pt x="16" y="72"/>
                  </a:lnTo>
                  <a:lnTo>
                    <a:pt x="8" y="56"/>
                  </a:lnTo>
                  <a:lnTo>
                    <a:pt x="56" y="64"/>
                  </a:lnTo>
                  <a:lnTo>
                    <a:pt x="64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64" y="24"/>
                  </a:lnTo>
                  <a:lnTo>
                    <a:pt x="40" y="0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8" name="Freeform 222"/>
            <p:cNvSpPr>
              <a:spLocks noChangeAspect="1"/>
            </p:cNvSpPr>
            <p:nvPr/>
          </p:nvSpPr>
          <p:spPr bwMode="auto">
            <a:xfrm>
              <a:off x="2652" y="1719"/>
              <a:ext cx="102" cy="116"/>
            </a:xfrm>
            <a:custGeom>
              <a:avLst/>
              <a:gdLst>
                <a:gd name="T0" fmla="*/ 0 w 88"/>
                <a:gd name="T1" fmla="*/ 2147483647 h 80"/>
                <a:gd name="T2" fmla="*/ 2147483647 w 88"/>
                <a:gd name="T3" fmla="*/ 2147483647 h 80"/>
                <a:gd name="T4" fmla="*/ 2147483647 w 88"/>
                <a:gd name="T5" fmla="*/ 2147483647 h 80"/>
                <a:gd name="T6" fmla="*/ 2147483647 w 88"/>
                <a:gd name="T7" fmla="*/ 2147483647 h 80"/>
                <a:gd name="T8" fmla="*/ 2147483647 w 88"/>
                <a:gd name="T9" fmla="*/ 2147483647 h 80"/>
                <a:gd name="T10" fmla="*/ 2147483647 w 88"/>
                <a:gd name="T11" fmla="*/ 2147483647 h 80"/>
                <a:gd name="T12" fmla="*/ 2147483647 w 88"/>
                <a:gd name="T13" fmla="*/ 2147483647 h 80"/>
                <a:gd name="T14" fmla="*/ 2147483647 w 88"/>
                <a:gd name="T15" fmla="*/ 2147483647 h 80"/>
                <a:gd name="T16" fmla="*/ 2147483647 w 88"/>
                <a:gd name="T17" fmla="*/ 2147483647 h 80"/>
                <a:gd name="T18" fmla="*/ 2147483647 w 88"/>
                <a:gd name="T19" fmla="*/ 0 h 80"/>
                <a:gd name="T20" fmla="*/ 2147483647 w 88"/>
                <a:gd name="T21" fmla="*/ 2147483647 h 80"/>
                <a:gd name="T22" fmla="*/ 2147483647 w 88"/>
                <a:gd name="T23" fmla="*/ 2147483647 h 80"/>
                <a:gd name="T24" fmla="*/ 0 w 88"/>
                <a:gd name="T25" fmla="*/ 2147483647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80">
                  <a:moveTo>
                    <a:pt x="0" y="56"/>
                  </a:moveTo>
                  <a:lnTo>
                    <a:pt x="8" y="80"/>
                  </a:lnTo>
                  <a:lnTo>
                    <a:pt x="16" y="72"/>
                  </a:lnTo>
                  <a:lnTo>
                    <a:pt x="8" y="56"/>
                  </a:lnTo>
                  <a:lnTo>
                    <a:pt x="56" y="64"/>
                  </a:lnTo>
                  <a:lnTo>
                    <a:pt x="64" y="48"/>
                  </a:lnTo>
                  <a:lnTo>
                    <a:pt x="88" y="40"/>
                  </a:lnTo>
                  <a:lnTo>
                    <a:pt x="80" y="24"/>
                  </a:lnTo>
                  <a:lnTo>
                    <a:pt x="64" y="24"/>
                  </a:lnTo>
                  <a:lnTo>
                    <a:pt x="40" y="0"/>
                  </a:lnTo>
                  <a:lnTo>
                    <a:pt x="16" y="40"/>
                  </a:lnTo>
                  <a:lnTo>
                    <a:pt x="8" y="40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299" name="Freeform 223"/>
            <p:cNvSpPr>
              <a:spLocks noChangeAspect="1"/>
            </p:cNvSpPr>
            <p:nvPr/>
          </p:nvSpPr>
          <p:spPr bwMode="auto">
            <a:xfrm>
              <a:off x="2208" y="3017"/>
              <a:ext cx="676" cy="660"/>
            </a:xfrm>
            <a:custGeom>
              <a:avLst/>
              <a:gdLst>
                <a:gd name="T0" fmla="*/ 2147483647 w 583"/>
                <a:gd name="T1" fmla="*/ 2147483647 h 454"/>
                <a:gd name="T2" fmla="*/ 2147483647 w 583"/>
                <a:gd name="T3" fmla="*/ 2147483647 h 454"/>
                <a:gd name="T4" fmla="*/ 2147483647 w 583"/>
                <a:gd name="T5" fmla="*/ 2147483647 h 454"/>
                <a:gd name="T6" fmla="*/ 2147483647 w 583"/>
                <a:gd name="T7" fmla="*/ 2147483647 h 454"/>
                <a:gd name="T8" fmla="*/ 2147483647 w 583"/>
                <a:gd name="T9" fmla="*/ 2147483647 h 454"/>
                <a:gd name="T10" fmla="*/ 2147483647 w 583"/>
                <a:gd name="T11" fmla="*/ 2147483647 h 454"/>
                <a:gd name="T12" fmla="*/ 2147483647 w 583"/>
                <a:gd name="T13" fmla="*/ 2147483647 h 454"/>
                <a:gd name="T14" fmla="*/ 2147483647 w 583"/>
                <a:gd name="T15" fmla="*/ 2147483647 h 454"/>
                <a:gd name="T16" fmla="*/ 2147483647 w 583"/>
                <a:gd name="T17" fmla="*/ 2147483647 h 454"/>
                <a:gd name="T18" fmla="*/ 2147483647 w 583"/>
                <a:gd name="T19" fmla="*/ 2147483647 h 454"/>
                <a:gd name="T20" fmla="*/ 2147483647 w 583"/>
                <a:gd name="T21" fmla="*/ 2147483647 h 454"/>
                <a:gd name="T22" fmla="*/ 2147483647 w 583"/>
                <a:gd name="T23" fmla="*/ 2147483647 h 454"/>
                <a:gd name="T24" fmla="*/ 2147483647 w 583"/>
                <a:gd name="T25" fmla="*/ 2147483647 h 454"/>
                <a:gd name="T26" fmla="*/ 2147483647 w 583"/>
                <a:gd name="T27" fmla="*/ 2147483647 h 454"/>
                <a:gd name="T28" fmla="*/ 2147483647 w 583"/>
                <a:gd name="T29" fmla="*/ 2147483647 h 454"/>
                <a:gd name="T30" fmla="*/ 2147483647 w 583"/>
                <a:gd name="T31" fmla="*/ 2147483647 h 454"/>
                <a:gd name="T32" fmla="*/ 2147483647 w 583"/>
                <a:gd name="T33" fmla="*/ 2147483647 h 454"/>
                <a:gd name="T34" fmla="*/ 2147483647 w 583"/>
                <a:gd name="T35" fmla="*/ 2147483647 h 454"/>
                <a:gd name="T36" fmla="*/ 2147483647 w 583"/>
                <a:gd name="T37" fmla="*/ 2147483647 h 454"/>
                <a:gd name="T38" fmla="*/ 2147483647 w 583"/>
                <a:gd name="T39" fmla="*/ 2147483647 h 454"/>
                <a:gd name="T40" fmla="*/ 2147483647 w 583"/>
                <a:gd name="T41" fmla="*/ 2147483647 h 454"/>
                <a:gd name="T42" fmla="*/ 2147483647 w 583"/>
                <a:gd name="T43" fmla="*/ 2147483647 h 454"/>
                <a:gd name="T44" fmla="*/ 2147483647 w 583"/>
                <a:gd name="T45" fmla="*/ 2147483647 h 454"/>
                <a:gd name="T46" fmla="*/ 2147483647 w 583"/>
                <a:gd name="T47" fmla="*/ 2147483647 h 454"/>
                <a:gd name="T48" fmla="*/ 2147483647 w 583"/>
                <a:gd name="T49" fmla="*/ 2147483647 h 454"/>
                <a:gd name="T50" fmla="*/ 2147483647 w 583"/>
                <a:gd name="T51" fmla="*/ 2147483647 h 454"/>
                <a:gd name="T52" fmla="*/ 2147483647 w 583"/>
                <a:gd name="T53" fmla="*/ 2147483647 h 454"/>
                <a:gd name="T54" fmla="*/ 2147483647 w 583"/>
                <a:gd name="T55" fmla="*/ 2147483647 h 454"/>
                <a:gd name="T56" fmla="*/ 2147483647 w 583"/>
                <a:gd name="T57" fmla="*/ 2147483647 h 454"/>
                <a:gd name="T58" fmla="*/ 2147483647 w 583"/>
                <a:gd name="T59" fmla="*/ 2147483647 h 454"/>
                <a:gd name="T60" fmla="*/ 2147483647 w 583"/>
                <a:gd name="T61" fmla="*/ 2147483647 h 454"/>
                <a:gd name="T62" fmla="*/ 2147483647 w 583"/>
                <a:gd name="T63" fmla="*/ 2147483647 h 454"/>
                <a:gd name="T64" fmla="*/ 2147483647 w 583"/>
                <a:gd name="T65" fmla="*/ 2147483647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83" h="454">
                  <a:moveTo>
                    <a:pt x="0" y="239"/>
                  </a:moveTo>
                  <a:lnTo>
                    <a:pt x="8" y="239"/>
                  </a:lnTo>
                  <a:lnTo>
                    <a:pt x="8" y="231"/>
                  </a:lnTo>
                  <a:lnTo>
                    <a:pt x="16" y="239"/>
                  </a:lnTo>
                  <a:lnTo>
                    <a:pt x="0" y="215"/>
                  </a:lnTo>
                  <a:lnTo>
                    <a:pt x="8" y="167"/>
                  </a:lnTo>
                  <a:lnTo>
                    <a:pt x="16" y="183"/>
                  </a:lnTo>
                  <a:lnTo>
                    <a:pt x="48" y="151"/>
                  </a:lnTo>
                  <a:lnTo>
                    <a:pt x="104" y="135"/>
                  </a:lnTo>
                  <a:lnTo>
                    <a:pt x="136" y="111"/>
                  </a:lnTo>
                  <a:lnTo>
                    <a:pt x="136" y="103"/>
                  </a:lnTo>
                  <a:lnTo>
                    <a:pt x="144" y="87"/>
                  </a:lnTo>
                  <a:lnTo>
                    <a:pt x="152" y="103"/>
                  </a:lnTo>
                  <a:lnTo>
                    <a:pt x="152" y="87"/>
                  </a:lnTo>
                  <a:lnTo>
                    <a:pt x="160" y="87"/>
                  </a:lnTo>
                  <a:lnTo>
                    <a:pt x="160" y="71"/>
                  </a:lnTo>
                  <a:lnTo>
                    <a:pt x="184" y="47"/>
                  </a:lnTo>
                  <a:lnTo>
                    <a:pt x="208" y="47"/>
                  </a:lnTo>
                  <a:lnTo>
                    <a:pt x="208" y="71"/>
                  </a:lnTo>
                  <a:lnTo>
                    <a:pt x="216" y="63"/>
                  </a:lnTo>
                  <a:lnTo>
                    <a:pt x="232" y="71"/>
                  </a:lnTo>
                  <a:lnTo>
                    <a:pt x="232" y="55"/>
                  </a:lnTo>
                  <a:lnTo>
                    <a:pt x="240" y="31"/>
                  </a:lnTo>
                  <a:lnTo>
                    <a:pt x="280" y="23"/>
                  </a:lnTo>
                  <a:lnTo>
                    <a:pt x="264" y="7"/>
                  </a:lnTo>
                  <a:lnTo>
                    <a:pt x="335" y="23"/>
                  </a:lnTo>
                  <a:lnTo>
                    <a:pt x="319" y="63"/>
                  </a:lnTo>
                  <a:lnTo>
                    <a:pt x="383" y="103"/>
                  </a:lnTo>
                  <a:lnTo>
                    <a:pt x="399" y="95"/>
                  </a:lnTo>
                  <a:lnTo>
                    <a:pt x="407" y="23"/>
                  </a:lnTo>
                  <a:lnTo>
                    <a:pt x="431" y="0"/>
                  </a:lnTo>
                  <a:lnTo>
                    <a:pt x="447" y="55"/>
                  </a:lnTo>
                  <a:lnTo>
                    <a:pt x="463" y="63"/>
                  </a:lnTo>
                  <a:lnTo>
                    <a:pt x="479" y="127"/>
                  </a:lnTo>
                  <a:lnTo>
                    <a:pt x="511" y="151"/>
                  </a:lnTo>
                  <a:lnTo>
                    <a:pt x="527" y="183"/>
                  </a:lnTo>
                  <a:lnTo>
                    <a:pt x="535" y="175"/>
                  </a:lnTo>
                  <a:lnTo>
                    <a:pt x="543" y="199"/>
                  </a:lnTo>
                  <a:lnTo>
                    <a:pt x="575" y="223"/>
                  </a:lnTo>
                  <a:lnTo>
                    <a:pt x="583" y="279"/>
                  </a:lnTo>
                  <a:lnTo>
                    <a:pt x="575" y="326"/>
                  </a:lnTo>
                  <a:lnTo>
                    <a:pt x="543" y="358"/>
                  </a:lnTo>
                  <a:lnTo>
                    <a:pt x="527" y="430"/>
                  </a:lnTo>
                  <a:lnTo>
                    <a:pt x="495" y="438"/>
                  </a:lnTo>
                  <a:lnTo>
                    <a:pt x="479" y="446"/>
                  </a:lnTo>
                  <a:lnTo>
                    <a:pt x="479" y="454"/>
                  </a:lnTo>
                  <a:lnTo>
                    <a:pt x="455" y="438"/>
                  </a:lnTo>
                  <a:lnTo>
                    <a:pt x="439" y="446"/>
                  </a:lnTo>
                  <a:lnTo>
                    <a:pt x="407" y="446"/>
                  </a:lnTo>
                  <a:lnTo>
                    <a:pt x="383" y="430"/>
                  </a:lnTo>
                  <a:lnTo>
                    <a:pt x="375" y="390"/>
                  </a:lnTo>
                  <a:lnTo>
                    <a:pt x="359" y="390"/>
                  </a:lnTo>
                  <a:lnTo>
                    <a:pt x="359" y="374"/>
                  </a:lnTo>
                  <a:lnTo>
                    <a:pt x="351" y="390"/>
                  </a:lnTo>
                  <a:lnTo>
                    <a:pt x="343" y="390"/>
                  </a:lnTo>
                  <a:lnTo>
                    <a:pt x="351" y="342"/>
                  </a:lnTo>
                  <a:lnTo>
                    <a:pt x="327" y="390"/>
                  </a:lnTo>
                  <a:lnTo>
                    <a:pt x="319" y="382"/>
                  </a:lnTo>
                  <a:lnTo>
                    <a:pt x="304" y="342"/>
                  </a:lnTo>
                  <a:lnTo>
                    <a:pt x="256" y="326"/>
                  </a:lnTo>
                  <a:lnTo>
                    <a:pt x="184" y="334"/>
                  </a:lnTo>
                  <a:lnTo>
                    <a:pt x="152" y="366"/>
                  </a:lnTo>
                  <a:lnTo>
                    <a:pt x="96" y="366"/>
                  </a:lnTo>
                  <a:lnTo>
                    <a:pt x="64" y="390"/>
                  </a:lnTo>
                  <a:lnTo>
                    <a:pt x="24" y="374"/>
                  </a:lnTo>
                  <a:lnTo>
                    <a:pt x="32" y="334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0" name="Freeform 224"/>
            <p:cNvSpPr>
              <a:spLocks noChangeAspect="1"/>
            </p:cNvSpPr>
            <p:nvPr/>
          </p:nvSpPr>
          <p:spPr bwMode="auto">
            <a:xfrm>
              <a:off x="2208" y="3017"/>
              <a:ext cx="676" cy="660"/>
            </a:xfrm>
            <a:custGeom>
              <a:avLst/>
              <a:gdLst>
                <a:gd name="T0" fmla="*/ 2147483647 w 583"/>
                <a:gd name="T1" fmla="*/ 2147483647 h 454"/>
                <a:gd name="T2" fmla="*/ 2147483647 w 583"/>
                <a:gd name="T3" fmla="*/ 2147483647 h 454"/>
                <a:gd name="T4" fmla="*/ 2147483647 w 583"/>
                <a:gd name="T5" fmla="*/ 2147483647 h 454"/>
                <a:gd name="T6" fmla="*/ 2147483647 w 583"/>
                <a:gd name="T7" fmla="*/ 2147483647 h 454"/>
                <a:gd name="T8" fmla="*/ 2147483647 w 583"/>
                <a:gd name="T9" fmla="*/ 2147483647 h 454"/>
                <a:gd name="T10" fmla="*/ 2147483647 w 583"/>
                <a:gd name="T11" fmla="*/ 2147483647 h 454"/>
                <a:gd name="T12" fmla="*/ 2147483647 w 583"/>
                <a:gd name="T13" fmla="*/ 2147483647 h 454"/>
                <a:gd name="T14" fmla="*/ 2147483647 w 583"/>
                <a:gd name="T15" fmla="*/ 2147483647 h 454"/>
                <a:gd name="T16" fmla="*/ 2147483647 w 583"/>
                <a:gd name="T17" fmla="*/ 2147483647 h 454"/>
                <a:gd name="T18" fmla="*/ 2147483647 w 583"/>
                <a:gd name="T19" fmla="*/ 2147483647 h 454"/>
                <a:gd name="T20" fmla="*/ 2147483647 w 583"/>
                <a:gd name="T21" fmla="*/ 2147483647 h 454"/>
                <a:gd name="T22" fmla="*/ 2147483647 w 583"/>
                <a:gd name="T23" fmla="*/ 2147483647 h 454"/>
                <a:gd name="T24" fmla="*/ 2147483647 w 583"/>
                <a:gd name="T25" fmla="*/ 2147483647 h 454"/>
                <a:gd name="T26" fmla="*/ 2147483647 w 583"/>
                <a:gd name="T27" fmla="*/ 2147483647 h 454"/>
                <a:gd name="T28" fmla="*/ 2147483647 w 583"/>
                <a:gd name="T29" fmla="*/ 2147483647 h 454"/>
                <a:gd name="T30" fmla="*/ 2147483647 w 583"/>
                <a:gd name="T31" fmla="*/ 2147483647 h 454"/>
                <a:gd name="T32" fmla="*/ 2147483647 w 583"/>
                <a:gd name="T33" fmla="*/ 2147483647 h 454"/>
                <a:gd name="T34" fmla="*/ 2147483647 w 583"/>
                <a:gd name="T35" fmla="*/ 2147483647 h 454"/>
                <a:gd name="T36" fmla="*/ 2147483647 w 583"/>
                <a:gd name="T37" fmla="*/ 2147483647 h 454"/>
                <a:gd name="T38" fmla="*/ 2147483647 w 583"/>
                <a:gd name="T39" fmla="*/ 2147483647 h 454"/>
                <a:gd name="T40" fmla="*/ 2147483647 w 583"/>
                <a:gd name="T41" fmla="*/ 2147483647 h 454"/>
                <a:gd name="T42" fmla="*/ 2147483647 w 583"/>
                <a:gd name="T43" fmla="*/ 2147483647 h 454"/>
                <a:gd name="T44" fmla="*/ 2147483647 w 583"/>
                <a:gd name="T45" fmla="*/ 2147483647 h 454"/>
                <a:gd name="T46" fmla="*/ 2147483647 w 583"/>
                <a:gd name="T47" fmla="*/ 2147483647 h 454"/>
                <a:gd name="T48" fmla="*/ 2147483647 w 583"/>
                <a:gd name="T49" fmla="*/ 2147483647 h 454"/>
                <a:gd name="T50" fmla="*/ 2147483647 w 583"/>
                <a:gd name="T51" fmla="*/ 2147483647 h 454"/>
                <a:gd name="T52" fmla="*/ 2147483647 w 583"/>
                <a:gd name="T53" fmla="*/ 2147483647 h 454"/>
                <a:gd name="T54" fmla="*/ 2147483647 w 583"/>
                <a:gd name="T55" fmla="*/ 2147483647 h 454"/>
                <a:gd name="T56" fmla="*/ 2147483647 w 583"/>
                <a:gd name="T57" fmla="*/ 2147483647 h 454"/>
                <a:gd name="T58" fmla="*/ 2147483647 w 583"/>
                <a:gd name="T59" fmla="*/ 2147483647 h 454"/>
                <a:gd name="T60" fmla="*/ 2147483647 w 583"/>
                <a:gd name="T61" fmla="*/ 2147483647 h 454"/>
                <a:gd name="T62" fmla="*/ 2147483647 w 583"/>
                <a:gd name="T63" fmla="*/ 2147483647 h 454"/>
                <a:gd name="T64" fmla="*/ 2147483647 w 583"/>
                <a:gd name="T65" fmla="*/ 2147483647 h 4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83" h="454">
                  <a:moveTo>
                    <a:pt x="0" y="239"/>
                  </a:moveTo>
                  <a:lnTo>
                    <a:pt x="8" y="239"/>
                  </a:lnTo>
                  <a:lnTo>
                    <a:pt x="8" y="231"/>
                  </a:lnTo>
                  <a:lnTo>
                    <a:pt x="16" y="239"/>
                  </a:lnTo>
                  <a:lnTo>
                    <a:pt x="0" y="215"/>
                  </a:lnTo>
                  <a:lnTo>
                    <a:pt x="8" y="167"/>
                  </a:lnTo>
                  <a:lnTo>
                    <a:pt x="16" y="183"/>
                  </a:lnTo>
                  <a:lnTo>
                    <a:pt x="48" y="151"/>
                  </a:lnTo>
                  <a:lnTo>
                    <a:pt x="104" y="135"/>
                  </a:lnTo>
                  <a:lnTo>
                    <a:pt x="136" y="111"/>
                  </a:lnTo>
                  <a:lnTo>
                    <a:pt x="136" y="103"/>
                  </a:lnTo>
                  <a:lnTo>
                    <a:pt x="144" y="87"/>
                  </a:lnTo>
                  <a:lnTo>
                    <a:pt x="152" y="103"/>
                  </a:lnTo>
                  <a:lnTo>
                    <a:pt x="152" y="87"/>
                  </a:lnTo>
                  <a:lnTo>
                    <a:pt x="160" y="87"/>
                  </a:lnTo>
                  <a:lnTo>
                    <a:pt x="160" y="71"/>
                  </a:lnTo>
                  <a:lnTo>
                    <a:pt x="184" y="47"/>
                  </a:lnTo>
                  <a:lnTo>
                    <a:pt x="208" y="47"/>
                  </a:lnTo>
                  <a:lnTo>
                    <a:pt x="208" y="71"/>
                  </a:lnTo>
                  <a:lnTo>
                    <a:pt x="216" y="63"/>
                  </a:lnTo>
                  <a:lnTo>
                    <a:pt x="232" y="71"/>
                  </a:lnTo>
                  <a:lnTo>
                    <a:pt x="232" y="55"/>
                  </a:lnTo>
                  <a:lnTo>
                    <a:pt x="240" y="31"/>
                  </a:lnTo>
                  <a:lnTo>
                    <a:pt x="280" y="23"/>
                  </a:lnTo>
                  <a:lnTo>
                    <a:pt x="264" y="7"/>
                  </a:lnTo>
                  <a:lnTo>
                    <a:pt x="335" y="23"/>
                  </a:lnTo>
                  <a:lnTo>
                    <a:pt x="319" y="63"/>
                  </a:lnTo>
                  <a:lnTo>
                    <a:pt x="383" y="103"/>
                  </a:lnTo>
                  <a:lnTo>
                    <a:pt x="399" y="95"/>
                  </a:lnTo>
                  <a:lnTo>
                    <a:pt x="407" y="23"/>
                  </a:lnTo>
                  <a:lnTo>
                    <a:pt x="431" y="0"/>
                  </a:lnTo>
                  <a:lnTo>
                    <a:pt x="447" y="55"/>
                  </a:lnTo>
                  <a:lnTo>
                    <a:pt x="463" y="63"/>
                  </a:lnTo>
                  <a:lnTo>
                    <a:pt x="479" y="127"/>
                  </a:lnTo>
                  <a:lnTo>
                    <a:pt x="511" y="151"/>
                  </a:lnTo>
                  <a:lnTo>
                    <a:pt x="527" y="183"/>
                  </a:lnTo>
                  <a:lnTo>
                    <a:pt x="535" y="175"/>
                  </a:lnTo>
                  <a:lnTo>
                    <a:pt x="543" y="199"/>
                  </a:lnTo>
                  <a:lnTo>
                    <a:pt x="575" y="223"/>
                  </a:lnTo>
                  <a:lnTo>
                    <a:pt x="583" y="279"/>
                  </a:lnTo>
                  <a:lnTo>
                    <a:pt x="575" y="326"/>
                  </a:lnTo>
                  <a:lnTo>
                    <a:pt x="543" y="358"/>
                  </a:lnTo>
                  <a:lnTo>
                    <a:pt x="527" y="430"/>
                  </a:lnTo>
                  <a:lnTo>
                    <a:pt x="495" y="438"/>
                  </a:lnTo>
                  <a:lnTo>
                    <a:pt x="479" y="446"/>
                  </a:lnTo>
                  <a:lnTo>
                    <a:pt x="479" y="454"/>
                  </a:lnTo>
                  <a:lnTo>
                    <a:pt x="455" y="438"/>
                  </a:lnTo>
                  <a:lnTo>
                    <a:pt x="439" y="446"/>
                  </a:lnTo>
                  <a:lnTo>
                    <a:pt x="407" y="446"/>
                  </a:lnTo>
                  <a:lnTo>
                    <a:pt x="383" y="430"/>
                  </a:lnTo>
                  <a:lnTo>
                    <a:pt x="375" y="390"/>
                  </a:lnTo>
                  <a:lnTo>
                    <a:pt x="359" y="390"/>
                  </a:lnTo>
                  <a:lnTo>
                    <a:pt x="359" y="374"/>
                  </a:lnTo>
                  <a:lnTo>
                    <a:pt x="351" y="390"/>
                  </a:lnTo>
                  <a:lnTo>
                    <a:pt x="343" y="390"/>
                  </a:lnTo>
                  <a:lnTo>
                    <a:pt x="351" y="342"/>
                  </a:lnTo>
                  <a:lnTo>
                    <a:pt x="327" y="390"/>
                  </a:lnTo>
                  <a:lnTo>
                    <a:pt x="319" y="382"/>
                  </a:lnTo>
                  <a:lnTo>
                    <a:pt x="304" y="342"/>
                  </a:lnTo>
                  <a:lnTo>
                    <a:pt x="256" y="326"/>
                  </a:lnTo>
                  <a:lnTo>
                    <a:pt x="184" y="334"/>
                  </a:lnTo>
                  <a:lnTo>
                    <a:pt x="152" y="366"/>
                  </a:lnTo>
                  <a:lnTo>
                    <a:pt x="96" y="366"/>
                  </a:lnTo>
                  <a:lnTo>
                    <a:pt x="64" y="390"/>
                  </a:lnTo>
                  <a:lnTo>
                    <a:pt x="24" y="374"/>
                  </a:lnTo>
                  <a:lnTo>
                    <a:pt x="32" y="334"/>
                  </a:lnTo>
                  <a:lnTo>
                    <a:pt x="0" y="2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1" name="Freeform 225"/>
            <p:cNvSpPr>
              <a:spLocks noChangeAspect="1"/>
            </p:cNvSpPr>
            <p:nvPr/>
          </p:nvSpPr>
          <p:spPr bwMode="auto">
            <a:xfrm>
              <a:off x="2735" y="3723"/>
              <a:ext cx="56" cy="70"/>
            </a:xfrm>
            <a:custGeom>
              <a:avLst/>
              <a:gdLst>
                <a:gd name="T0" fmla="*/ 0 w 48"/>
                <a:gd name="T1" fmla="*/ 2147483647 h 48"/>
                <a:gd name="T2" fmla="*/ 0 w 48"/>
                <a:gd name="T3" fmla="*/ 0 h 48"/>
                <a:gd name="T4" fmla="*/ 2147483647 w 48"/>
                <a:gd name="T5" fmla="*/ 2147483647 h 48"/>
                <a:gd name="T6" fmla="*/ 2147483647 w 48"/>
                <a:gd name="T7" fmla="*/ 0 h 48"/>
                <a:gd name="T8" fmla="*/ 2147483647 w 48"/>
                <a:gd name="T9" fmla="*/ 2147483647 h 48"/>
                <a:gd name="T10" fmla="*/ 2147483647 w 48"/>
                <a:gd name="T11" fmla="*/ 2147483647 h 48"/>
                <a:gd name="T12" fmla="*/ 2147483647 w 48"/>
                <a:gd name="T13" fmla="*/ 2147483647 h 48"/>
                <a:gd name="T14" fmla="*/ 2147483647 w 48"/>
                <a:gd name="T15" fmla="*/ 2147483647 h 48"/>
                <a:gd name="T16" fmla="*/ 0 w 4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48">
                  <a:moveTo>
                    <a:pt x="0" y="8"/>
                  </a:moveTo>
                  <a:lnTo>
                    <a:pt x="0" y="0"/>
                  </a:lnTo>
                  <a:lnTo>
                    <a:pt x="24" y="8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32" y="48"/>
                  </a:lnTo>
                  <a:lnTo>
                    <a:pt x="16" y="4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2" name="Freeform 226"/>
            <p:cNvSpPr>
              <a:spLocks noChangeAspect="1"/>
            </p:cNvSpPr>
            <p:nvPr/>
          </p:nvSpPr>
          <p:spPr bwMode="auto">
            <a:xfrm>
              <a:off x="2735" y="3723"/>
              <a:ext cx="56" cy="70"/>
            </a:xfrm>
            <a:custGeom>
              <a:avLst/>
              <a:gdLst>
                <a:gd name="T0" fmla="*/ 0 w 48"/>
                <a:gd name="T1" fmla="*/ 2147483647 h 48"/>
                <a:gd name="T2" fmla="*/ 0 w 48"/>
                <a:gd name="T3" fmla="*/ 0 h 48"/>
                <a:gd name="T4" fmla="*/ 2147483647 w 48"/>
                <a:gd name="T5" fmla="*/ 2147483647 h 48"/>
                <a:gd name="T6" fmla="*/ 2147483647 w 48"/>
                <a:gd name="T7" fmla="*/ 0 h 48"/>
                <a:gd name="T8" fmla="*/ 2147483647 w 48"/>
                <a:gd name="T9" fmla="*/ 2147483647 h 48"/>
                <a:gd name="T10" fmla="*/ 2147483647 w 48"/>
                <a:gd name="T11" fmla="*/ 2147483647 h 48"/>
                <a:gd name="T12" fmla="*/ 2147483647 w 48"/>
                <a:gd name="T13" fmla="*/ 2147483647 h 48"/>
                <a:gd name="T14" fmla="*/ 2147483647 w 48"/>
                <a:gd name="T15" fmla="*/ 2147483647 h 48"/>
                <a:gd name="T16" fmla="*/ 0 w 4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48">
                  <a:moveTo>
                    <a:pt x="0" y="8"/>
                  </a:moveTo>
                  <a:lnTo>
                    <a:pt x="0" y="0"/>
                  </a:lnTo>
                  <a:lnTo>
                    <a:pt x="24" y="8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32" y="48"/>
                  </a:lnTo>
                  <a:lnTo>
                    <a:pt x="16" y="4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3" name="Freeform 227"/>
            <p:cNvSpPr>
              <a:spLocks noChangeAspect="1"/>
            </p:cNvSpPr>
            <p:nvPr/>
          </p:nvSpPr>
          <p:spPr bwMode="auto">
            <a:xfrm>
              <a:off x="2226" y="266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8" y="1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4" name="Freeform 228"/>
            <p:cNvSpPr>
              <a:spLocks noChangeAspect="1"/>
            </p:cNvSpPr>
            <p:nvPr/>
          </p:nvSpPr>
          <p:spPr bwMode="auto">
            <a:xfrm>
              <a:off x="2226" y="2669"/>
              <a:ext cx="19" cy="23"/>
            </a:xfrm>
            <a:custGeom>
              <a:avLst/>
              <a:gdLst>
                <a:gd name="T0" fmla="*/ 0 w 16"/>
                <a:gd name="T1" fmla="*/ 2147483647 h 16"/>
                <a:gd name="T2" fmla="*/ 2147483647 w 16"/>
                <a:gd name="T3" fmla="*/ 2147483647 h 16"/>
                <a:gd name="T4" fmla="*/ 2147483647 w 16"/>
                <a:gd name="T5" fmla="*/ 0 h 16"/>
                <a:gd name="T6" fmla="*/ 0 w 16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8" y="16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5" name="Freeform 229"/>
            <p:cNvSpPr>
              <a:spLocks noChangeAspect="1"/>
            </p:cNvSpPr>
            <p:nvPr/>
          </p:nvSpPr>
          <p:spPr bwMode="auto">
            <a:xfrm>
              <a:off x="2319" y="2229"/>
              <a:ext cx="37" cy="69"/>
            </a:xfrm>
            <a:custGeom>
              <a:avLst/>
              <a:gdLst>
                <a:gd name="T0" fmla="*/ 0 w 32"/>
                <a:gd name="T1" fmla="*/ 2147483647 h 48"/>
                <a:gd name="T2" fmla="*/ 2147483647 w 32"/>
                <a:gd name="T3" fmla="*/ 2147483647 h 48"/>
                <a:gd name="T4" fmla="*/ 2147483647 w 32"/>
                <a:gd name="T5" fmla="*/ 0 h 48"/>
                <a:gd name="T6" fmla="*/ 2147483647 w 32"/>
                <a:gd name="T7" fmla="*/ 0 h 48"/>
                <a:gd name="T8" fmla="*/ 0 w 32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8">
                  <a:moveTo>
                    <a:pt x="0" y="16"/>
                  </a:moveTo>
                  <a:lnTo>
                    <a:pt x="8" y="48"/>
                  </a:lnTo>
                  <a:lnTo>
                    <a:pt x="32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6" name="Freeform 230"/>
            <p:cNvSpPr>
              <a:spLocks noChangeAspect="1"/>
            </p:cNvSpPr>
            <p:nvPr/>
          </p:nvSpPr>
          <p:spPr bwMode="auto">
            <a:xfrm>
              <a:off x="2319" y="2229"/>
              <a:ext cx="37" cy="69"/>
            </a:xfrm>
            <a:custGeom>
              <a:avLst/>
              <a:gdLst>
                <a:gd name="T0" fmla="*/ 0 w 32"/>
                <a:gd name="T1" fmla="*/ 2147483647 h 48"/>
                <a:gd name="T2" fmla="*/ 2147483647 w 32"/>
                <a:gd name="T3" fmla="*/ 2147483647 h 48"/>
                <a:gd name="T4" fmla="*/ 2147483647 w 32"/>
                <a:gd name="T5" fmla="*/ 0 h 48"/>
                <a:gd name="T6" fmla="*/ 2147483647 w 32"/>
                <a:gd name="T7" fmla="*/ 0 h 48"/>
                <a:gd name="T8" fmla="*/ 0 w 32"/>
                <a:gd name="T9" fmla="*/ 2147483647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8">
                  <a:moveTo>
                    <a:pt x="0" y="16"/>
                  </a:moveTo>
                  <a:lnTo>
                    <a:pt x="8" y="48"/>
                  </a:lnTo>
                  <a:lnTo>
                    <a:pt x="32" y="0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7" name="Freeform 231"/>
            <p:cNvSpPr>
              <a:spLocks noChangeAspect="1"/>
            </p:cNvSpPr>
            <p:nvPr/>
          </p:nvSpPr>
          <p:spPr bwMode="auto">
            <a:xfrm>
              <a:off x="2133" y="2680"/>
              <a:ext cx="167" cy="198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0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2147483647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2147483647 h 136"/>
                <a:gd name="T34" fmla="*/ 0 w 144"/>
                <a:gd name="T35" fmla="*/ 2147483647 h 1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4" h="136">
                  <a:moveTo>
                    <a:pt x="0" y="56"/>
                  </a:moveTo>
                  <a:lnTo>
                    <a:pt x="8" y="48"/>
                  </a:lnTo>
                  <a:lnTo>
                    <a:pt x="24" y="56"/>
                  </a:lnTo>
                  <a:lnTo>
                    <a:pt x="72" y="48"/>
                  </a:lnTo>
                  <a:lnTo>
                    <a:pt x="88" y="48"/>
                  </a:lnTo>
                  <a:lnTo>
                    <a:pt x="104" y="0"/>
                  </a:lnTo>
                  <a:lnTo>
                    <a:pt x="128" y="8"/>
                  </a:lnTo>
                  <a:lnTo>
                    <a:pt x="120" y="16"/>
                  </a:lnTo>
                  <a:lnTo>
                    <a:pt x="144" y="56"/>
                  </a:lnTo>
                  <a:lnTo>
                    <a:pt x="128" y="48"/>
                  </a:lnTo>
                  <a:lnTo>
                    <a:pt x="112" y="96"/>
                  </a:lnTo>
                  <a:lnTo>
                    <a:pt x="104" y="120"/>
                  </a:lnTo>
                  <a:lnTo>
                    <a:pt x="88" y="136"/>
                  </a:lnTo>
                  <a:lnTo>
                    <a:pt x="64" y="112"/>
                  </a:lnTo>
                  <a:lnTo>
                    <a:pt x="48" y="120"/>
                  </a:lnTo>
                  <a:lnTo>
                    <a:pt x="48" y="104"/>
                  </a:lnTo>
                  <a:lnTo>
                    <a:pt x="16" y="112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8" name="Freeform 232"/>
            <p:cNvSpPr>
              <a:spLocks noChangeAspect="1"/>
            </p:cNvSpPr>
            <p:nvPr/>
          </p:nvSpPr>
          <p:spPr bwMode="auto">
            <a:xfrm>
              <a:off x="2133" y="2680"/>
              <a:ext cx="167" cy="198"/>
            </a:xfrm>
            <a:custGeom>
              <a:avLst/>
              <a:gdLst>
                <a:gd name="T0" fmla="*/ 0 w 144"/>
                <a:gd name="T1" fmla="*/ 2147483647 h 136"/>
                <a:gd name="T2" fmla="*/ 2147483647 w 144"/>
                <a:gd name="T3" fmla="*/ 2147483647 h 136"/>
                <a:gd name="T4" fmla="*/ 2147483647 w 144"/>
                <a:gd name="T5" fmla="*/ 2147483647 h 136"/>
                <a:gd name="T6" fmla="*/ 2147483647 w 144"/>
                <a:gd name="T7" fmla="*/ 2147483647 h 136"/>
                <a:gd name="T8" fmla="*/ 2147483647 w 144"/>
                <a:gd name="T9" fmla="*/ 2147483647 h 136"/>
                <a:gd name="T10" fmla="*/ 2147483647 w 144"/>
                <a:gd name="T11" fmla="*/ 0 h 136"/>
                <a:gd name="T12" fmla="*/ 2147483647 w 144"/>
                <a:gd name="T13" fmla="*/ 2147483647 h 136"/>
                <a:gd name="T14" fmla="*/ 2147483647 w 144"/>
                <a:gd name="T15" fmla="*/ 2147483647 h 136"/>
                <a:gd name="T16" fmla="*/ 2147483647 w 144"/>
                <a:gd name="T17" fmla="*/ 2147483647 h 136"/>
                <a:gd name="T18" fmla="*/ 2147483647 w 144"/>
                <a:gd name="T19" fmla="*/ 2147483647 h 136"/>
                <a:gd name="T20" fmla="*/ 2147483647 w 144"/>
                <a:gd name="T21" fmla="*/ 2147483647 h 136"/>
                <a:gd name="T22" fmla="*/ 2147483647 w 144"/>
                <a:gd name="T23" fmla="*/ 2147483647 h 136"/>
                <a:gd name="T24" fmla="*/ 2147483647 w 144"/>
                <a:gd name="T25" fmla="*/ 2147483647 h 136"/>
                <a:gd name="T26" fmla="*/ 2147483647 w 144"/>
                <a:gd name="T27" fmla="*/ 2147483647 h 136"/>
                <a:gd name="T28" fmla="*/ 2147483647 w 144"/>
                <a:gd name="T29" fmla="*/ 2147483647 h 136"/>
                <a:gd name="T30" fmla="*/ 2147483647 w 144"/>
                <a:gd name="T31" fmla="*/ 2147483647 h 136"/>
                <a:gd name="T32" fmla="*/ 2147483647 w 144"/>
                <a:gd name="T33" fmla="*/ 2147483647 h 136"/>
                <a:gd name="T34" fmla="*/ 0 w 144"/>
                <a:gd name="T35" fmla="*/ 2147483647 h 1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44" h="136">
                  <a:moveTo>
                    <a:pt x="0" y="56"/>
                  </a:moveTo>
                  <a:lnTo>
                    <a:pt x="8" y="48"/>
                  </a:lnTo>
                  <a:lnTo>
                    <a:pt x="24" y="56"/>
                  </a:lnTo>
                  <a:lnTo>
                    <a:pt x="72" y="48"/>
                  </a:lnTo>
                  <a:lnTo>
                    <a:pt x="88" y="48"/>
                  </a:lnTo>
                  <a:lnTo>
                    <a:pt x="104" y="0"/>
                  </a:lnTo>
                  <a:lnTo>
                    <a:pt x="128" y="8"/>
                  </a:lnTo>
                  <a:lnTo>
                    <a:pt x="120" y="16"/>
                  </a:lnTo>
                  <a:lnTo>
                    <a:pt x="144" y="56"/>
                  </a:lnTo>
                  <a:lnTo>
                    <a:pt x="128" y="48"/>
                  </a:lnTo>
                  <a:lnTo>
                    <a:pt x="112" y="96"/>
                  </a:lnTo>
                  <a:lnTo>
                    <a:pt x="104" y="120"/>
                  </a:lnTo>
                  <a:lnTo>
                    <a:pt x="88" y="136"/>
                  </a:lnTo>
                  <a:lnTo>
                    <a:pt x="64" y="112"/>
                  </a:lnTo>
                  <a:lnTo>
                    <a:pt x="48" y="120"/>
                  </a:lnTo>
                  <a:lnTo>
                    <a:pt x="48" y="104"/>
                  </a:lnTo>
                  <a:lnTo>
                    <a:pt x="16" y="112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09" name="Freeform 233"/>
            <p:cNvSpPr>
              <a:spLocks noChangeAspect="1"/>
            </p:cNvSpPr>
            <p:nvPr/>
          </p:nvSpPr>
          <p:spPr bwMode="auto">
            <a:xfrm>
              <a:off x="1911" y="2669"/>
              <a:ext cx="176" cy="244"/>
            </a:xfrm>
            <a:custGeom>
              <a:avLst/>
              <a:gdLst>
                <a:gd name="T0" fmla="*/ 0 w 152"/>
                <a:gd name="T1" fmla="*/ 0 h 168"/>
                <a:gd name="T2" fmla="*/ 2147483647 w 152"/>
                <a:gd name="T3" fmla="*/ 0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2147483647 h 168"/>
                <a:gd name="T24" fmla="*/ 0 w 152"/>
                <a:gd name="T25" fmla="*/ 0 h 16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68">
                  <a:moveTo>
                    <a:pt x="0" y="0"/>
                  </a:moveTo>
                  <a:lnTo>
                    <a:pt x="32" y="0"/>
                  </a:lnTo>
                  <a:lnTo>
                    <a:pt x="80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120" y="72"/>
                  </a:lnTo>
                  <a:lnTo>
                    <a:pt x="120" y="88"/>
                  </a:lnTo>
                  <a:lnTo>
                    <a:pt x="152" y="120"/>
                  </a:lnTo>
                  <a:lnTo>
                    <a:pt x="152" y="168"/>
                  </a:lnTo>
                  <a:lnTo>
                    <a:pt x="136" y="168"/>
                  </a:lnTo>
                  <a:lnTo>
                    <a:pt x="104" y="144"/>
                  </a:lnTo>
                  <a:lnTo>
                    <a:pt x="4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0" name="Freeform 234"/>
            <p:cNvSpPr>
              <a:spLocks noChangeAspect="1"/>
            </p:cNvSpPr>
            <p:nvPr/>
          </p:nvSpPr>
          <p:spPr bwMode="auto">
            <a:xfrm>
              <a:off x="1911" y="2669"/>
              <a:ext cx="176" cy="244"/>
            </a:xfrm>
            <a:custGeom>
              <a:avLst/>
              <a:gdLst>
                <a:gd name="T0" fmla="*/ 0 w 152"/>
                <a:gd name="T1" fmla="*/ 0 h 168"/>
                <a:gd name="T2" fmla="*/ 2147483647 w 152"/>
                <a:gd name="T3" fmla="*/ 0 h 168"/>
                <a:gd name="T4" fmla="*/ 2147483647 w 152"/>
                <a:gd name="T5" fmla="*/ 2147483647 h 168"/>
                <a:gd name="T6" fmla="*/ 2147483647 w 152"/>
                <a:gd name="T7" fmla="*/ 2147483647 h 168"/>
                <a:gd name="T8" fmla="*/ 2147483647 w 152"/>
                <a:gd name="T9" fmla="*/ 2147483647 h 168"/>
                <a:gd name="T10" fmla="*/ 2147483647 w 152"/>
                <a:gd name="T11" fmla="*/ 2147483647 h 168"/>
                <a:gd name="T12" fmla="*/ 2147483647 w 152"/>
                <a:gd name="T13" fmla="*/ 2147483647 h 168"/>
                <a:gd name="T14" fmla="*/ 2147483647 w 152"/>
                <a:gd name="T15" fmla="*/ 2147483647 h 168"/>
                <a:gd name="T16" fmla="*/ 2147483647 w 152"/>
                <a:gd name="T17" fmla="*/ 2147483647 h 168"/>
                <a:gd name="T18" fmla="*/ 2147483647 w 152"/>
                <a:gd name="T19" fmla="*/ 2147483647 h 168"/>
                <a:gd name="T20" fmla="*/ 2147483647 w 152"/>
                <a:gd name="T21" fmla="*/ 2147483647 h 168"/>
                <a:gd name="T22" fmla="*/ 2147483647 w 152"/>
                <a:gd name="T23" fmla="*/ 2147483647 h 168"/>
                <a:gd name="T24" fmla="*/ 0 w 152"/>
                <a:gd name="T25" fmla="*/ 0 h 16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68">
                  <a:moveTo>
                    <a:pt x="0" y="0"/>
                  </a:moveTo>
                  <a:lnTo>
                    <a:pt x="32" y="0"/>
                  </a:lnTo>
                  <a:lnTo>
                    <a:pt x="80" y="48"/>
                  </a:lnTo>
                  <a:lnTo>
                    <a:pt x="112" y="56"/>
                  </a:lnTo>
                  <a:lnTo>
                    <a:pt x="104" y="72"/>
                  </a:lnTo>
                  <a:lnTo>
                    <a:pt x="120" y="72"/>
                  </a:lnTo>
                  <a:lnTo>
                    <a:pt x="120" y="88"/>
                  </a:lnTo>
                  <a:lnTo>
                    <a:pt x="152" y="120"/>
                  </a:lnTo>
                  <a:lnTo>
                    <a:pt x="152" y="168"/>
                  </a:lnTo>
                  <a:lnTo>
                    <a:pt x="136" y="168"/>
                  </a:lnTo>
                  <a:lnTo>
                    <a:pt x="104" y="144"/>
                  </a:lnTo>
                  <a:lnTo>
                    <a:pt x="48" y="5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1" name="Freeform 235"/>
            <p:cNvSpPr>
              <a:spLocks noChangeAspect="1"/>
            </p:cNvSpPr>
            <p:nvPr/>
          </p:nvSpPr>
          <p:spPr bwMode="auto">
            <a:xfrm>
              <a:off x="2078" y="2913"/>
              <a:ext cx="157" cy="69"/>
            </a:xfrm>
            <a:custGeom>
              <a:avLst/>
              <a:gdLst>
                <a:gd name="T0" fmla="*/ 0 w 136"/>
                <a:gd name="T1" fmla="*/ 2147483647 h 48"/>
                <a:gd name="T2" fmla="*/ 2147483647 w 136"/>
                <a:gd name="T3" fmla="*/ 0 h 48"/>
                <a:gd name="T4" fmla="*/ 2147483647 w 136"/>
                <a:gd name="T5" fmla="*/ 2147483647 h 48"/>
                <a:gd name="T6" fmla="*/ 2147483647 w 136"/>
                <a:gd name="T7" fmla="*/ 2147483647 h 48"/>
                <a:gd name="T8" fmla="*/ 2147483647 w 136"/>
                <a:gd name="T9" fmla="*/ 2147483647 h 48"/>
                <a:gd name="T10" fmla="*/ 2147483647 w 136"/>
                <a:gd name="T11" fmla="*/ 2147483647 h 48"/>
                <a:gd name="T12" fmla="*/ 2147483647 w 136"/>
                <a:gd name="T13" fmla="*/ 2147483647 h 48"/>
                <a:gd name="T14" fmla="*/ 0 w 136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6" h="48">
                  <a:moveTo>
                    <a:pt x="0" y="8"/>
                  </a:moveTo>
                  <a:lnTo>
                    <a:pt x="8" y="0"/>
                  </a:lnTo>
                  <a:lnTo>
                    <a:pt x="104" y="8"/>
                  </a:lnTo>
                  <a:lnTo>
                    <a:pt x="112" y="24"/>
                  </a:lnTo>
                  <a:lnTo>
                    <a:pt x="136" y="24"/>
                  </a:lnTo>
                  <a:lnTo>
                    <a:pt x="136" y="48"/>
                  </a:lnTo>
                  <a:lnTo>
                    <a:pt x="24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2" name="Freeform 236"/>
            <p:cNvSpPr>
              <a:spLocks noChangeAspect="1"/>
            </p:cNvSpPr>
            <p:nvPr/>
          </p:nvSpPr>
          <p:spPr bwMode="auto">
            <a:xfrm>
              <a:off x="2078" y="2913"/>
              <a:ext cx="157" cy="69"/>
            </a:xfrm>
            <a:custGeom>
              <a:avLst/>
              <a:gdLst>
                <a:gd name="T0" fmla="*/ 0 w 136"/>
                <a:gd name="T1" fmla="*/ 2147483647 h 48"/>
                <a:gd name="T2" fmla="*/ 2147483647 w 136"/>
                <a:gd name="T3" fmla="*/ 0 h 48"/>
                <a:gd name="T4" fmla="*/ 2147483647 w 136"/>
                <a:gd name="T5" fmla="*/ 2147483647 h 48"/>
                <a:gd name="T6" fmla="*/ 2147483647 w 136"/>
                <a:gd name="T7" fmla="*/ 2147483647 h 48"/>
                <a:gd name="T8" fmla="*/ 2147483647 w 136"/>
                <a:gd name="T9" fmla="*/ 2147483647 h 48"/>
                <a:gd name="T10" fmla="*/ 2147483647 w 136"/>
                <a:gd name="T11" fmla="*/ 2147483647 h 48"/>
                <a:gd name="T12" fmla="*/ 2147483647 w 136"/>
                <a:gd name="T13" fmla="*/ 2147483647 h 48"/>
                <a:gd name="T14" fmla="*/ 0 w 136"/>
                <a:gd name="T15" fmla="*/ 2147483647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6" h="48">
                  <a:moveTo>
                    <a:pt x="0" y="8"/>
                  </a:moveTo>
                  <a:lnTo>
                    <a:pt x="8" y="0"/>
                  </a:lnTo>
                  <a:lnTo>
                    <a:pt x="104" y="8"/>
                  </a:lnTo>
                  <a:lnTo>
                    <a:pt x="112" y="24"/>
                  </a:lnTo>
                  <a:lnTo>
                    <a:pt x="136" y="24"/>
                  </a:lnTo>
                  <a:lnTo>
                    <a:pt x="136" y="48"/>
                  </a:lnTo>
                  <a:lnTo>
                    <a:pt x="24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3" name="Freeform 237"/>
            <p:cNvSpPr>
              <a:spLocks noChangeAspect="1"/>
            </p:cNvSpPr>
            <p:nvPr/>
          </p:nvSpPr>
          <p:spPr bwMode="auto">
            <a:xfrm>
              <a:off x="2263" y="2971"/>
              <a:ext cx="37" cy="11"/>
            </a:xfrm>
            <a:custGeom>
              <a:avLst/>
              <a:gdLst>
                <a:gd name="T0" fmla="*/ 0 w 32"/>
                <a:gd name="T1" fmla="*/ 0 h 8"/>
                <a:gd name="T2" fmla="*/ 2147483647 w 32"/>
                <a:gd name="T3" fmla="*/ 2147483647 h 8"/>
                <a:gd name="T4" fmla="*/ 2147483647 w 32"/>
                <a:gd name="T5" fmla="*/ 0 h 8"/>
                <a:gd name="T6" fmla="*/ 2147483647 w 32"/>
                <a:gd name="T7" fmla="*/ 0 h 8"/>
                <a:gd name="T8" fmla="*/ 0 w 3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8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4" name="Freeform 238"/>
            <p:cNvSpPr>
              <a:spLocks noChangeAspect="1"/>
            </p:cNvSpPr>
            <p:nvPr/>
          </p:nvSpPr>
          <p:spPr bwMode="auto">
            <a:xfrm>
              <a:off x="2263" y="2971"/>
              <a:ext cx="37" cy="11"/>
            </a:xfrm>
            <a:custGeom>
              <a:avLst/>
              <a:gdLst>
                <a:gd name="T0" fmla="*/ 0 w 32"/>
                <a:gd name="T1" fmla="*/ 0 h 8"/>
                <a:gd name="T2" fmla="*/ 2147483647 w 32"/>
                <a:gd name="T3" fmla="*/ 2147483647 h 8"/>
                <a:gd name="T4" fmla="*/ 2147483647 w 32"/>
                <a:gd name="T5" fmla="*/ 0 h 8"/>
                <a:gd name="T6" fmla="*/ 2147483647 w 32"/>
                <a:gd name="T7" fmla="*/ 0 h 8"/>
                <a:gd name="T8" fmla="*/ 0 w 3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lnTo>
                    <a:pt x="8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5" name="Freeform 239"/>
            <p:cNvSpPr>
              <a:spLocks noChangeAspect="1"/>
            </p:cNvSpPr>
            <p:nvPr/>
          </p:nvSpPr>
          <p:spPr bwMode="auto">
            <a:xfrm>
              <a:off x="2300" y="2750"/>
              <a:ext cx="112" cy="163"/>
            </a:xfrm>
            <a:custGeom>
              <a:avLst/>
              <a:gdLst>
                <a:gd name="T0" fmla="*/ 0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0 h 112"/>
                <a:gd name="T30" fmla="*/ 2147483647 w 96"/>
                <a:gd name="T31" fmla="*/ 2147483647 h 112"/>
                <a:gd name="T32" fmla="*/ 2147483647 w 96"/>
                <a:gd name="T33" fmla="*/ 0 h 112"/>
                <a:gd name="T34" fmla="*/ 2147483647 w 96"/>
                <a:gd name="T35" fmla="*/ 2147483647 h 112"/>
                <a:gd name="T36" fmla="*/ 0 w 96"/>
                <a:gd name="T37" fmla="*/ 2147483647 h 1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112">
                  <a:moveTo>
                    <a:pt x="0" y="56"/>
                  </a:moveTo>
                  <a:lnTo>
                    <a:pt x="8" y="80"/>
                  </a:lnTo>
                  <a:lnTo>
                    <a:pt x="8" y="104"/>
                  </a:lnTo>
                  <a:lnTo>
                    <a:pt x="24" y="112"/>
                  </a:lnTo>
                  <a:lnTo>
                    <a:pt x="24" y="64"/>
                  </a:lnTo>
                  <a:lnTo>
                    <a:pt x="32" y="56"/>
                  </a:lnTo>
                  <a:lnTo>
                    <a:pt x="32" y="72"/>
                  </a:lnTo>
                  <a:lnTo>
                    <a:pt x="48" y="96"/>
                  </a:lnTo>
                  <a:lnTo>
                    <a:pt x="64" y="88"/>
                  </a:lnTo>
                  <a:lnTo>
                    <a:pt x="32" y="48"/>
                  </a:lnTo>
                  <a:lnTo>
                    <a:pt x="72" y="32"/>
                  </a:lnTo>
                  <a:lnTo>
                    <a:pt x="24" y="48"/>
                  </a:lnTo>
                  <a:lnTo>
                    <a:pt x="16" y="16"/>
                  </a:lnTo>
                  <a:lnTo>
                    <a:pt x="80" y="16"/>
                  </a:lnTo>
                  <a:lnTo>
                    <a:pt x="96" y="0"/>
                  </a:lnTo>
                  <a:lnTo>
                    <a:pt x="80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6" name="Freeform 240"/>
            <p:cNvSpPr>
              <a:spLocks noChangeAspect="1"/>
            </p:cNvSpPr>
            <p:nvPr/>
          </p:nvSpPr>
          <p:spPr bwMode="auto">
            <a:xfrm>
              <a:off x="2300" y="2750"/>
              <a:ext cx="112" cy="163"/>
            </a:xfrm>
            <a:custGeom>
              <a:avLst/>
              <a:gdLst>
                <a:gd name="T0" fmla="*/ 0 w 96"/>
                <a:gd name="T1" fmla="*/ 2147483647 h 112"/>
                <a:gd name="T2" fmla="*/ 2147483647 w 96"/>
                <a:gd name="T3" fmla="*/ 2147483647 h 112"/>
                <a:gd name="T4" fmla="*/ 2147483647 w 96"/>
                <a:gd name="T5" fmla="*/ 2147483647 h 112"/>
                <a:gd name="T6" fmla="*/ 2147483647 w 96"/>
                <a:gd name="T7" fmla="*/ 2147483647 h 112"/>
                <a:gd name="T8" fmla="*/ 2147483647 w 96"/>
                <a:gd name="T9" fmla="*/ 2147483647 h 112"/>
                <a:gd name="T10" fmla="*/ 2147483647 w 96"/>
                <a:gd name="T11" fmla="*/ 2147483647 h 112"/>
                <a:gd name="T12" fmla="*/ 2147483647 w 96"/>
                <a:gd name="T13" fmla="*/ 2147483647 h 112"/>
                <a:gd name="T14" fmla="*/ 2147483647 w 96"/>
                <a:gd name="T15" fmla="*/ 2147483647 h 112"/>
                <a:gd name="T16" fmla="*/ 2147483647 w 96"/>
                <a:gd name="T17" fmla="*/ 2147483647 h 112"/>
                <a:gd name="T18" fmla="*/ 2147483647 w 96"/>
                <a:gd name="T19" fmla="*/ 2147483647 h 112"/>
                <a:gd name="T20" fmla="*/ 2147483647 w 96"/>
                <a:gd name="T21" fmla="*/ 2147483647 h 112"/>
                <a:gd name="T22" fmla="*/ 2147483647 w 96"/>
                <a:gd name="T23" fmla="*/ 2147483647 h 112"/>
                <a:gd name="T24" fmla="*/ 2147483647 w 96"/>
                <a:gd name="T25" fmla="*/ 2147483647 h 112"/>
                <a:gd name="T26" fmla="*/ 2147483647 w 96"/>
                <a:gd name="T27" fmla="*/ 2147483647 h 112"/>
                <a:gd name="T28" fmla="*/ 2147483647 w 96"/>
                <a:gd name="T29" fmla="*/ 0 h 112"/>
                <a:gd name="T30" fmla="*/ 2147483647 w 96"/>
                <a:gd name="T31" fmla="*/ 2147483647 h 112"/>
                <a:gd name="T32" fmla="*/ 2147483647 w 96"/>
                <a:gd name="T33" fmla="*/ 0 h 112"/>
                <a:gd name="T34" fmla="*/ 2147483647 w 96"/>
                <a:gd name="T35" fmla="*/ 2147483647 h 112"/>
                <a:gd name="T36" fmla="*/ 0 w 96"/>
                <a:gd name="T37" fmla="*/ 2147483647 h 1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112">
                  <a:moveTo>
                    <a:pt x="0" y="56"/>
                  </a:moveTo>
                  <a:lnTo>
                    <a:pt x="8" y="80"/>
                  </a:lnTo>
                  <a:lnTo>
                    <a:pt x="8" y="104"/>
                  </a:lnTo>
                  <a:lnTo>
                    <a:pt x="24" y="112"/>
                  </a:lnTo>
                  <a:lnTo>
                    <a:pt x="24" y="64"/>
                  </a:lnTo>
                  <a:lnTo>
                    <a:pt x="32" y="56"/>
                  </a:lnTo>
                  <a:lnTo>
                    <a:pt x="32" y="72"/>
                  </a:lnTo>
                  <a:lnTo>
                    <a:pt x="48" y="96"/>
                  </a:lnTo>
                  <a:lnTo>
                    <a:pt x="64" y="88"/>
                  </a:lnTo>
                  <a:lnTo>
                    <a:pt x="32" y="48"/>
                  </a:lnTo>
                  <a:lnTo>
                    <a:pt x="72" y="32"/>
                  </a:lnTo>
                  <a:lnTo>
                    <a:pt x="24" y="48"/>
                  </a:lnTo>
                  <a:lnTo>
                    <a:pt x="16" y="16"/>
                  </a:lnTo>
                  <a:lnTo>
                    <a:pt x="80" y="16"/>
                  </a:lnTo>
                  <a:lnTo>
                    <a:pt x="96" y="0"/>
                  </a:lnTo>
                  <a:lnTo>
                    <a:pt x="80" y="8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7" name="Freeform 241"/>
            <p:cNvSpPr>
              <a:spLocks noChangeAspect="1"/>
            </p:cNvSpPr>
            <p:nvPr/>
          </p:nvSpPr>
          <p:spPr bwMode="auto">
            <a:xfrm>
              <a:off x="2384" y="2971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2147483647 h 24"/>
                <a:gd name="T8" fmla="*/ 0 w 48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16"/>
                  </a:moveTo>
                  <a:lnTo>
                    <a:pt x="8" y="24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8" name="Freeform 242"/>
            <p:cNvSpPr>
              <a:spLocks noChangeAspect="1"/>
            </p:cNvSpPr>
            <p:nvPr/>
          </p:nvSpPr>
          <p:spPr bwMode="auto">
            <a:xfrm>
              <a:off x="2384" y="2971"/>
              <a:ext cx="56" cy="35"/>
            </a:xfrm>
            <a:custGeom>
              <a:avLst/>
              <a:gdLst>
                <a:gd name="T0" fmla="*/ 0 w 48"/>
                <a:gd name="T1" fmla="*/ 2147483647 h 24"/>
                <a:gd name="T2" fmla="*/ 2147483647 w 48"/>
                <a:gd name="T3" fmla="*/ 2147483647 h 24"/>
                <a:gd name="T4" fmla="*/ 2147483647 w 48"/>
                <a:gd name="T5" fmla="*/ 0 h 24"/>
                <a:gd name="T6" fmla="*/ 2147483647 w 48"/>
                <a:gd name="T7" fmla="*/ 2147483647 h 24"/>
                <a:gd name="T8" fmla="*/ 0 w 48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4">
                  <a:moveTo>
                    <a:pt x="0" y="16"/>
                  </a:moveTo>
                  <a:lnTo>
                    <a:pt x="8" y="24"/>
                  </a:lnTo>
                  <a:lnTo>
                    <a:pt x="48" y="0"/>
                  </a:lnTo>
                  <a:lnTo>
                    <a:pt x="16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19" name="Freeform 243"/>
            <p:cNvSpPr>
              <a:spLocks noChangeAspect="1"/>
            </p:cNvSpPr>
            <p:nvPr/>
          </p:nvSpPr>
          <p:spPr bwMode="auto">
            <a:xfrm>
              <a:off x="2449" y="2738"/>
              <a:ext cx="18" cy="58"/>
            </a:xfrm>
            <a:custGeom>
              <a:avLst/>
              <a:gdLst>
                <a:gd name="T0" fmla="*/ 0 w 16"/>
                <a:gd name="T1" fmla="*/ 2147483647 h 40"/>
                <a:gd name="T2" fmla="*/ 0 w 16"/>
                <a:gd name="T3" fmla="*/ 2147483647 h 40"/>
                <a:gd name="T4" fmla="*/ 2147483647 w 16"/>
                <a:gd name="T5" fmla="*/ 2147483647 h 40"/>
                <a:gd name="T6" fmla="*/ 0 w 16"/>
                <a:gd name="T7" fmla="*/ 2147483647 h 40"/>
                <a:gd name="T8" fmla="*/ 2147483647 w 16"/>
                <a:gd name="T9" fmla="*/ 2147483647 h 40"/>
                <a:gd name="T10" fmla="*/ 2147483647 w 16"/>
                <a:gd name="T11" fmla="*/ 2147483647 h 40"/>
                <a:gd name="T12" fmla="*/ 0 w 16"/>
                <a:gd name="T13" fmla="*/ 2147483647 h 40"/>
                <a:gd name="T14" fmla="*/ 0 w 16"/>
                <a:gd name="T15" fmla="*/ 0 h 40"/>
                <a:gd name="T16" fmla="*/ 0 w 16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0">
                  <a:moveTo>
                    <a:pt x="0" y="8"/>
                  </a:moveTo>
                  <a:lnTo>
                    <a:pt x="0" y="32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0" name="Freeform 244"/>
            <p:cNvSpPr>
              <a:spLocks noChangeAspect="1"/>
            </p:cNvSpPr>
            <p:nvPr/>
          </p:nvSpPr>
          <p:spPr bwMode="auto">
            <a:xfrm>
              <a:off x="2449" y="2738"/>
              <a:ext cx="18" cy="58"/>
            </a:xfrm>
            <a:custGeom>
              <a:avLst/>
              <a:gdLst>
                <a:gd name="T0" fmla="*/ 0 w 16"/>
                <a:gd name="T1" fmla="*/ 2147483647 h 40"/>
                <a:gd name="T2" fmla="*/ 0 w 16"/>
                <a:gd name="T3" fmla="*/ 2147483647 h 40"/>
                <a:gd name="T4" fmla="*/ 2147483647 w 16"/>
                <a:gd name="T5" fmla="*/ 2147483647 h 40"/>
                <a:gd name="T6" fmla="*/ 0 w 16"/>
                <a:gd name="T7" fmla="*/ 2147483647 h 40"/>
                <a:gd name="T8" fmla="*/ 2147483647 w 16"/>
                <a:gd name="T9" fmla="*/ 2147483647 h 40"/>
                <a:gd name="T10" fmla="*/ 2147483647 w 16"/>
                <a:gd name="T11" fmla="*/ 2147483647 h 40"/>
                <a:gd name="T12" fmla="*/ 0 w 16"/>
                <a:gd name="T13" fmla="*/ 2147483647 h 40"/>
                <a:gd name="T14" fmla="*/ 0 w 16"/>
                <a:gd name="T15" fmla="*/ 0 h 40"/>
                <a:gd name="T16" fmla="*/ 0 w 16"/>
                <a:gd name="T17" fmla="*/ 214748364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40">
                  <a:moveTo>
                    <a:pt x="0" y="8"/>
                  </a:moveTo>
                  <a:lnTo>
                    <a:pt x="0" y="32"/>
                  </a:lnTo>
                  <a:lnTo>
                    <a:pt x="8" y="40"/>
                  </a:lnTo>
                  <a:lnTo>
                    <a:pt x="0" y="24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1" name="Freeform 245"/>
            <p:cNvSpPr>
              <a:spLocks noChangeAspect="1"/>
            </p:cNvSpPr>
            <p:nvPr/>
          </p:nvSpPr>
          <p:spPr bwMode="auto">
            <a:xfrm>
              <a:off x="2449" y="2831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2147483647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2" name="Freeform 246"/>
            <p:cNvSpPr>
              <a:spLocks noChangeAspect="1"/>
            </p:cNvSpPr>
            <p:nvPr/>
          </p:nvSpPr>
          <p:spPr bwMode="auto">
            <a:xfrm>
              <a:off x="2449" y="2831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0 h 24"/>
                <a:gd name="T4" fmla="*/ 2147483647 w 40"/>
                <a:gd name="T5" fmla="*/ 2147483647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8"/>
                  </a:moveTo>
                  <a:lnTo>
                    <a:pt x="24" y="0"/>
                  </a:lnTo>
                  <a:lnTo>
                    <a:pt x="40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3" name="Freeform 247"/>
            <p:cNvSpPr>
              <a:spLocks noChangeAspect="1"/>
            </p:cNvSpPr>
            <p:nvPr/>
          </p:nvSpPr>
          <p:spPr bwMode="auto">
            <a:xfrm>
              <a:off x="2495" y="2785"/>
              <a:ext cx="175" cy="197"/>
            </a:xfrm>
            <a:custGeom>
              <a:avLst/>
              <a:gdLst>
                <a:gd name="T0" fmla="*/ 0 w 151"/>
                <a:gd name="T1" fmla="*/ 2147483647 h 136"/>
                <a:gd name="T2" fmla="*/ 2147483647 w 151"/>
                <a:gd name="T3" fmla="*/ 2147483647 h 136"/>
                <a:gd name="T4" fmla="*/ 2147483647 w 151"/>
                <a:gd name="T5" fmla="*/ 2147483647 h 136"/>
                <a:gd name="T6" fmla="*/ 2147483647 w 151"/>
                <a:gd name="T7" fmla="*/ 2147483647 h 136"/>
                <a:gd name="T8" fmla="*/ 2147483647 w 151"/>
                <a:gd name="T9" fmla="*/ 2147483647 h 136"/>
                <a:gd name="T10" fmla="*/ 2147483647 w 151"/>
                <a:gd name="T11" fmla="*/ 2147483647 h 136"/>
                <a:gd name="T12" fmla="*/ 2147483647 w 151"/>
                <a:gd name="T13" fmla="*/ 2147483647 h 136"/>
                <a:gd name="T14" fmla="*/ 2147483647 w 151"/>
                <a:gd name="T15" fmla="*/ 2147483647 h 136"/>
                <a:gd name="T16" fmla="*/ 2147483647 w 151"/>
                <a:gd name="T17" fmla="*/ 2147483647 h 136"/>
                <a:gd name="T18" fmla="*/ 2147483647 w 151"/>
                <a:gd name="T19" fmla="*/ 2147483647 h 136"/>
                <a:gd name="T20" fmla="*/ 2147483647 w 151"/>
                <a:gd name="T21" fmla="*/ 2147483647 h 136"/>
                <a:gd name="T22" fmla="*/ 2147483647 w 151"/>
                <a:gd name="T23" fmla="*/ 2147483647 h 136"/>
                <a:gd name="T24" fmla="*/ 2147483647 w 151"/>
                <a:gd name="T25" fmla="*/ 2147483647 h 136"/>
                <a:gd name="T26" fmla="*/ 2147483647 w 151"/>
                <a:gd name="T27" fmla="*/ 2147483647 h 136"/>
                <a:gd name="T28" fmla="*/ 2147483647 w 151"/>
                <a:gd name="T29" fmla="*/ 2147483647 h 136"/>
                <a:gd name="T30" fmla="*/ 2147483647 w 151"/>
                <a:gd name="T31" fmla="*/ 2147483647 h 136"/>
                <a:gd name="T32" fmla="*/ 2147483647 w 151"/>
                <a:gd name="T33" fmla="*/ 2147483647 h 136"/>
                <a:gd name="T34" fmla="*/ 2147483647 w 151"/>
                <a:gd name="T35" fmla="*/ 2147483647 h 136"/>
                <a:gd name="T36" fmla="*/ 2147483647 w 151"/>
                <a:gd name="T37" fmla="*/ 0 h 136"/>
                <a:gd name="T38" fmla="*/ 0 w 151"/>
                <a:gd name="T39" fmla="*/ 2147483647 h 1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1" h="136">
                  <a:moveTo>
                    <a:pt x="0" y="24"/>
                  </a:moveTo>
                  <a:lnTo>
                    <a:pt x="32" y="32"/>
                  </a:lnTo>
                  <a:lnTo>
                    <a:pt x="56" y="32"/>
                  </a:lnTo>
                  <a:lnTo>
                    <a:pt x="16" y="32"/>
                  </a:lnTo>
                  <a:lnTo>
                    <a:pt x="40" y="64"/>
                  </a:lnTo>
                  <a:lnTo>
                    <a:pt x="56" y="40"/>
                  </a:lnTo>
                  <a:lnTo>
                    <a:pt x="63" y="64"/>
                  </a:lnTo>
                  <a:lnTo>
                    <a:pt x="111" y="80"/>
                  </a:lnTo>
                  <a:lnTo>
                    <a:pt x="127" y="112"/>
                  </a:lnTo>
                  <a:lnTo>
                    <a:pt x="119" y="112"/>
                  </a:lnTo>
                  <a:lnTo>
                    <a:pt x="103" y="128"/>
                  </a:lnTo>
                  <a:lnTo>
                    <a:pt x="135" y="120"/>
                  </a:lnTo>
                  <a:lnTo>
                    <a:pt x="151" y="136"/>
                  </a:lnTo>
                  <a:lnTo>
                    <a:pt x="151" y="32"/>
                  </a:lnTo>
                  <a:lnTo>
                    <a:pt x="111" y="24"/>
                  </a:lnTo>
                  <a:lnTo>
                    <a:pt x="71" y="48"/>
                  </a:lnTo>
                  <a:lnTo>
                    <a:pt x="56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4" name="Freeform 248"/>
            <p:cNvSpPr>
              <a:spLocks noChangeAspect="1"/>
            </p:cNvSpPr>
            <p:nvPr/>
          </p:nvSpPr>
          <p:spPr bwMode="auto">
            <a:xfrm>
              <a:off x="2495" y="2785"/>
              <a:ext cx="175" cy="197"/>
            </a:xfrm>
            <a:custGeom>
              <a:avLst/>
              <a:gdLst>
                <a:gd name="T0" fmla="*/ 0 w 151"/>
                <a:gd name="T1" fmla="*/ 2147483647 h 136"/>
                <a:gd name="T2" fmla="*/ 2147483647 w 151"/>
                <a:gd name="T3" fmla="*/ 2147483647 h 136"/>
                <a:gd name="T4" fmla="*/ 2147483647 w 151"/>
                <a:gd name="T5" fmla="*/ 2147483647 h 136"/>
                <a:gd name="T6" fmla="*/ 2147483647 w 151"/>
                <a:gd name="T7" fmla="*/ 2147483647 h 136"/>
                <a:gd name="T8" fmla="*/ 2147483647 w 151"/>
                <a:gd name="T9" fmla="*/ 2147483647 h 136"/>
                <a:gd name="T10" fmla="*/ 2147483647 w 151"/>
                <a:gd name="T11" fmla="*/ 2147483647 h 136"/>
                <a:gd name="T12" fmla="*/ 2147483647 w 151"/>
                <a:gd name="T13" fmla="*/ 2147483647 h 136"/>
                <a:gd name="T14" fmla="*/ 2147483647 w 151"/>
                <a:gd name="T15" fmla="*/ 2147483647 h 136"/>
                <a:gd name="T16" fmla="*/ 2147483647 w 151"/>
                <a:gd name="T17" fmla="*/ 2147483647 h 136"/>
                <a:gd name="T18" fmla="*/ 2147483647 w 151"/>
                <a:gd name="T19" fmla="*/ 2147483647 h 136"/>
                <a:gd name="T20" fmla="*/ 2147483647 w 151"/>
                <a:gd name="T21" fmla="*/ 2147483647 h 136"/>
                <a:gd name="T22" fmla="*/ 2147483647 w 151"/>
                <a:gd name="T23" fmla="*/ 2147483647 h 136"/>
                <a:gd name="T24" fmla="*/ 2147483647 w 151"/>
                <a:gd name="T25" fmla="*/ 2147483647 h 136"/>
                <a:gd name="T26" fmla="*/ 2147483647 w 151"/>
                <a:gd name="T27" fmla="*/ 2147483647 h 136"/>
                <a:gd name="T28" fmla="*/ 2147483647 w 151"/>
                <a:gd name="T29" fmla="*/ 2147483647 h 136"/>
                <a:gd name="T30" fmla="*/ 2147483647 w 151"/>
                <a:gd name="T31" fmla="*/ 2147483647 h 136"/>
                <a:gd name="T32" fmla="*/ 2147483647 w 151"/>
                <a:gd name="T33" fmla="*/ 2147483647 h 136"/>
                <a:gd name="T34" fmla="*/ 2147483647 w 151"/>
                <a:gd name="T35" fmla="*/ 2147483647 h 136"/>
                <a:gd name="T36" fmla="*/ 2147483647 w 151"/>
                <a:gd name="T37" fmla="*/ 0 h 136"/>
                <a:gd name="T38" fmla="*/ 0 w 151"/>
                <a:gd name="T39" fmla="*/ 2147483647 h 1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1" h="136">
                  <a:moveTo>
                    <a:pt x="0" y="24"/>
                  </a:moveTo>
                  <a:lnTo>
                    <a:pt x="32" y="32"/>
                  </a:lnTo>
                  <a:lnTo>
                    <a:pt x="56" y="32"/>
                  </a:lnTo>
                  <a:lnTo>
                    <a:pt x="16" y="32"/>
                  </a:lnTo>
                  <a:lnTo>
                    <a:pt x="40" y="64"/>
                  </a:lnTo>
                  <a:lnTo>
                    <a:pt x="56" y="40"/>
                  </a:lnTo>
                  <a:lnTo>
                    <a:pt x="63" y="64"/>
                  </a:lnTo>
                  <a:lnTo>
                    <a:pt x="111" y="80"/>
                  </a:lnTo>
                  <a:lnTo>
                    <a:pt x="127" y="112"/>
                  </a:lnTo>
                  <a:lnTo>
                    <a:pt x="119" y="112"/>
                  </a:lnTo>
                  <a:lnTo>
                    <a:pt x="103" y="128"/>
                  </a:lnTo>
                  <a:lnTo>
                    <a:pt x="135" y="120"/>
                  </a:lnTo>
                  <a:lnTo>
                    <a:pt x="151" y="136"/>
                  </a:lnTo>
                  <a:lnTo>
                    <a:pt x="151" y="32"/>
                  </a:lnTo>
                  <a:lnTo>
                    <a:pt x="111" y="24"/>
                  </a:lnTo>
                  <a:lnTo>
                    <a:pt x="71" y="48"/>
                  </a:lnTo>
                  <a:lnTo>
                    <a:pt x="56" y="32"/>
                  </a:lnTo>
                  <a:lnTo>
                    <a:pt x="56" y="8"/>
                  </a:lnTo>
                  <a:lnTo>
                    <a:pt x="32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5" name="Freeform 249"/>
            <p:cNvSpPr>
              <a:spLocks noChangeAspect="1"/>
            </p:cNvSpPr>
            <p:nvPr/>
          </p:nvSpPr>
          <p:spPr bwMode="auto">
            <a:xfrm>
              <a:off x="2505" y="2936"/>
              <a:ext cx="9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6" name="Freeform 250"/>
            <p:cNvSpPr>
              <a:spLocks noChangeAspect="1"/>
            </p:cNvSpPr>
            <p:nvPr/>
          </p:nvSpPr>
          <p:spPr bwMode="auto">
            <a:xfrm>
              <a:off x="2505" y="2936"/>
              <a:ext cx="9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7" name="Freeform 251"/>
            <p:cNvSpPr>
              <a:spLocks noChangeAspect="1"/>
            </p:cNvSpPr>
            <p:nvPr/>
          </p:nvSpPr>
          <p:spPr bwMode="auto">
            <a:xfrm>
              <a:off x="3106" y="3723"/>
              <a:ext cx="130" cy="151"/>
            </a:xfrm>
            <a:custGeom>
              <a:avLst/>
              <a:gdLst>
                <a:gd name="T0" fmla="*/ 0 w 112"/>
                <a:gd name="T1" fmla="*/ 2147483647 h 104"/>
                <a:gd name="T2" fmla="*/ 2147483647 w 112"/>
                <a:gd name="T3" fmla="*/ 2147483647 h 104"/>
                <a:gd name="T4" fmla="*/ 2147483647 w 112"/>
                <a:gd name="T5" fmla="*/ 2147483647 h 104"/>
                <a:gd name="T6" fmla="*/ 2147483647 w 112"/>
                <a:gd name="T7" fmla="*/ 0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0 w 112"/>
                <a:gd name="T25" fmla="*/ 2147483647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04">
                  <a:moveTo>
                    <a:pt x="0" y="96"/>
                  </a:moveTo>
                  <a:lnTo>
                    <a:pt x="16" y="64"/>
                  </a:lnTo>
                  <a:lnTo>
                    <a:pt x="56" y="32"/>
                  </a:lnTo>
                  <a:lnTo>
                    <a:pt x="80" y="0"/>
                  </a:lnTo>
                  <a:lnTo>
                    <a:pt x="88" y="8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80" y="40"/>
                  </a:lnTo>
                  <a:lnTo>
                    <a:pt x="88" y="56"/>
                  </a:lnTo>
                  <a:lnTo>
                    <a:pt x="64" y="64"/>
                  </a:lnTo>
                  <a:lnTo>
                    <a:pt x="56" y="96"/>
                  </a:lnTo>
                  <a:lnTo>
                    <a:pt x="32" y="10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8" name="Freeform 252"/>
            <p:cNvSpPr>
              <a:spLocks noChangeAspect="1"/>
            </p:cNvSpPr>
            <p:nvPr/>
          </p:nvSpPr>
          <p:spPr bwMode="auto">
            <a:xfrm>
              <a:off x="3106" y="3723"/>
              <a:ext cx="130" cy="151"/>
            </a:xfrm>
            <a:custGeom>
              <a:avLst/>
              <a:gdLst>
                <a:gd name="T0" fmla="*/ 0 w 112"/>
                <a:gd name="T1" fmla="*/ 2147483647 h 104"/>
                <a:gd name="T2" fmla="*/ 2147483647 w 112"/>
                <a:gd name="T3" fmla="*/ 2147483647 h 104"/>
                <a:gd name="T4" fmla="*/ 2147483647 w 112"/>
                <a:gd name="T5" fmla="*/ 2147483647 h 104"/>
                <a:gd name="T6" fmla="*/ 2147483647 w 112"/>
                <a:gd name="T7" fmla="*/ 0 h 104"/>
                <a:gd name="T8" fmla="*/ 2147483647 w 112"/>
                <a:gd name="T9" fmla="*/ 2147483647 h 104"/>
                <a:gd name="T10" fmla="*/ 2147483647 w 112"/>
                <a:gd name="T11" fmla="*/ 2147483647 h 104"/>
                <a:gd name="T12" fmla="*/ 2147483647 w 112"/>
                <a:gd name="T13" fmla="*/ 2147483647 h 104"/>
                <a:gd name="T14" fmla="*/ 2147483647 w 112"/>
                <a:gd name="T15" fmla="*/ 2147483647 h 104"/>
                <a:gd name="T16" fmla="*/ 2147483647 w 112"/>
                <a:gd name="T17" fmla="*/ 2147483647 h 104"/>
                <a:gd name="T18" fmla="*/ 2147483647 w 112"/>
                <a:gd name="T19" fmla="*/ 2147483647 h 104"/>
                <a:gd name="T20" fmla="*/ 2147483647 w 112"/>
                <a:gd name="T21" fmla="*/ 2147483647 h 104"/>
                <a:gd name="T22" fmla="*/ 2147483647 w 112"/>
                <a:gd name="T23" fmla="*/ 2147483647 h 104"/>
                <a:gd name="T24" fmla="*/ 0 w 112"/>
                <a:gd name="T25" fmla="*/ 2147483647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04">
                  <a:moveTo>
                    <a:pt x="0" y="96"/>
                  </a:moveTo>
                  <a:lnTo>
                    <a:pt x="16" y="64"/>
                  </a:lnTo>
                  <a:lnTo>
                    <a:pt x="56" y="32"/>
                  </a:lnTo>
                  <a:lnTo>
                    <a:pt x="80" y="0"/>
                  </a:lnTo>
                  <a:lnTo>
                    <a:pt x="88" y="8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80" y="40"/>
                  </a:lnTo>
                  <a:lnTo>
                    <a:pt x="88" y="56"/>
                  </a:lnTo>
                  <a:lnTo>
                    <a:pt x="64" y="64"/>
                  </a:lnTo>
                  <a:lnTo>
                    <a:pt x="56" y="96"/>
                  </a:lnTo>
                  <a:lnTo>
                    <a:pt x="32" y="104"/>
                  </a:lnTo>
                  <a:lnTo>
                    <a:pt x="0" y="9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29" name="Freeform 253"/>
            <p:cNvSpPr>
              <a:spLocks noChangeAspect="1"/>
            </p:cNvSpPr>
            <p:nvPr/>
          </p:nvSpPr>
          <p:spPr bwMode="auto">
            <a:xfrm>
              <a:off x="3199" y="3560"/>
              <a:ext cx="101" cy="186"/>
            </a:xfrm>
            <a:custGeom>
              <a:avLst/>
              <a:gdLst>
                <a:gd name="T0" fmla="*/ 0 w 87"/>
                <a:gd name="T1" fmla="*/ 0 h 128"/>
                <a:gd name="T2" fmla="*/ 2147483647 w 87"/>
                <a:gd name="T3" fmla="*/ 2147483647 h 128"/>
                <a:gd name="T4" fmla="*/ 2147483647 w 87"/>
                <a:gd name="T5" fmla="*/ 2147483647 h 128"/>
                <a:gd name="T6" fmla="*/ 2147483647 w 87"/>
                <a:gd name="T7" fmla="*/ 2147483647 h 128"/>
                <a:gd name="T8" fmla="*/ 2147483647 w 87"/>
                <a:gd name="T9" fmla="*/ 2147483647 h 128"/>
                <a:gd name="T10" fmla="*/ 2147483647 w 87"/>
                <a:gd name="T11" fmla="*/ 2147483647 h 128"/>
                <a:gd name="T12" fmla="*/ 2147483647 w 87"/>
                <a:gd name="T13" fmla="*/ 2147483647 h 128"/>
                <a:gd name="T14" fmla="*/ 2147483647 w 87"/>
                <a:gd name="T15" fmla="*/ 2147483647 h 128"/>
                <a:gd name="T16" fmla="*/ 2147483647 w 87"/>
                <a:gd name="T17" fmla="*/ 2147483647 h 128"/>
                <a:gd name="T18" fmla="*/ 2147483647 w 87"/>
                <a:gd name="T19" fmla="*/ 2147483647 h 128"/>
                <a:gd name="T20" fmla="*/ 2147483647 w 87"/>
                <a:gd name="T21" fmla="*/ 2147483647 h 128"/>
                <a:gd name="T22" fmla="*/ 2147483647 w 87"/>
                <a:gd name="T23" fmla="*/ 2147483647 h 128"/>
                <a:gd name="T24" fmla="*/ 2147483647 w 87"/>
                <a:gd name="T25" fmla="*/ 2147483647 h 128"/>
                <a:gd name="T26" fmla="*/ 2147483647 w 87"/>
                <a:gd name="T27" fmla="*/ 2147483647 h 128"/>
                <a:gd name="T28" fmla="*/ 2147483647 w 87"/>
                <a:gd name="T29" fmla="*/ 2147483647 h 128"/>
                <a:gd name="T30" fmla="*/ 0 w 87"/>
                <a:gd name="T31" fmla="*/ 0 h 1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7" h="128">
                  <a:moveTo>
                    <a:pt x="0" y="0"/>
                  </a:moveTo>
                  <a:lnTo>
                    <a:pt x="32" y="16"/>
                  </a:lnTo>
                  <a:lnTo>
                    <a:pt x="32" y="40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56" y="56"/>
                  </a:lnTo>
                  <a:lnTo>
                    <a:pt x="87" y="56"/>
                  </a:lnTo>
                  <a:lnTo>
                    <a:pt x="79" y="80"/>
                  </a:lnTo>
                  <a:lnTo>
                    <a:pt x="64" y="88"/>
                  </a:lnTo>
                  <a:lnTo>
                    <a:pt x="48" y="128"/>
                  </a:lnTo>
                  <a:lnTo>
                    <a:pt x="40" y="128"/>
                  </a:lnTo>
                  <a:lnTo>
                    <a:pt x="40" y="112"/>
                  </a:lnTo>
                  <a:lnTo>
                    <a:pt x="24" y="80"/>
                  </a:lnTo>
                  <a:lnTo>
                    <a:pt x="40" y="64"/>
                  </a:lnTo>
                  <a:lnTo>
                    <a:pt x="4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0" name="Freeform 254"/>
            <p:cNvSpPr>
              <a:spLocks noChangeAspect="1"/>
            </p:cNvSpPr>
            <p:nvPr/>
          </p:nvSpPr>
          <p:spPr bwMode="auto">
            <a:xfrm>
              <a:off x="3199" y="3560"/>
              <a:ext cx="101" cy="186"/>
            </a:xfrm>
            <a:custGeom>
              <a:avLst/>
              <a:gdLst>
                <a:gd name="T0" fmla="*/ 0 w 87"/>
                <a:gd name="T1" fmla="*/ 0 h 128"/>
                <a:gd name="T2" fmla="*/ 2147483647 w 87"/>
                <a:gd name="T3" fmla="*/ 2147483647 h 128"/>
                <a:gd name="T4" fmla="*/ 2147483647 w 87"/>
                <a:gd name="T5" fmla="*/ 2147483647 h 128"/>
                <a:gd name="T6" fmla="*/ 2147483647 w 87"/>
                <a:gd name="T7" fmla="*/ 2147483647 h 128"/>
                <a:gd name="T8" fmla="*/ 2147483647 w 87"/>
                <a:gd name="T9" fmla="*/ 2147483647 h 128"/>
                <a:gd name="T10" fmla="*/ 2147483647 w 87"/>
                <a:gd name="T11" fmla="*/ 2147483647 h 128"/>
                <a:gd name="T12" fmla="*/ 2147483647 w 87"/>
                <a:gd name="T13" fmla="*/ 2147483647 h 128"/>
                <a:gd name="T14" fmla="*/ 2147483647 w 87"/>
                <a:gd name="T15" fmla="*/ 2147483647 h 128"/>
                <a:gd name="T16" fmla="*/ 2147483647 w 87"/>
                <a:gd name="T17" fmla="*/ 2147483647 h 128"/>
                <a:gd name="T18" fmla="*/ 2147483647 w 87"/>
                <a:gd name="T19" fmla="*/ 2147483647 h 128"/>
                <a:gd name="T20" fmla="*/ 2147483647 w 87"/>
                <a:gd name="T21" fmla="*/ 2147483647 h 128"/>
                <a:gd name="T22" fmla="*/ 2147483647 w 87"/>
                <a:gd name="T23" fmla="*/ 2147483647 h 128"/>
                <a:gd name="T24" fmla="*/ 2147483647 w 87"/>
                <a:gd name="T25" fmla="*/ 2147483647 h 128"/>
                <a:gd name="T26" fmla="*/ 2147483647 w 87"/>
                <a:gd name="T27" fmla="*/ 2147483647 h 128"/>
                <a:gd name="T28" fmla="*/ 2147483647 w 87"/>
                <a:gd name="T29" fmla="*/ 2147483647 h 128"/>
                <a:gd name="T30" fmla="*/ 0 w 87"/>
                <a:gd name="T31" fmla="*/ 0 h 1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7" h="128">
                  <a:moveTo>
                    <a:pt x="0" y="0"/>
                  </a:moveTo>
                  <a:lnTo>
                    <a:pt x="32" y="16"/>
                  </a:lnTo>
                  <a:lnTo>
                    <a:pt x="32" y="40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56" y="56"/>
                  </a:lnTo>
                  <a:lnTo>
                    <a:pt x="87" y="56"/>
                  </a:lnTo>
                  <a:lnTo>
                    <a:pt x="79" y="80"/>
                  </a:lnTo>
                  <a:lnTo>
                    <a:pt x="64" y="88"/>
                  </a:lnTo>
                  <a:lnTo>
                    <a:pt x="48" y="128"/>
                  </a:lnTo>
                  <a:lnTo>
                    <a:pt x="40" y="128"/>
                  </a:lnTo>
                  <a:lnTo>
                    <a:pt x="40" y="112"/>
                  </a:lnTo>
                  <a:lnTo>
                    <a:pt x="24" y="80"/>
                  </a:lnTo>
                  <a:lnTo>
                    <a:pt x="40" y="64"/>
                  </a:lnTo>
                  <a:lnTo>
                    <a:pt x="40" y="4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1" name="Freeform 255"/>
            <p:cNvSpPr>
              <a:spLocks noChangeAspect="1"/>
            </p:cNvSpPr>
            <p:nvPr/>
          </p:nvSpPr>
          <p:spPr bwMode="auto">
            <a:xfrm>
              <a:off x="2670" y="2831"/>
              <a:ext cx="167" cy="175"/>
            </a:xfrm>
            <a:custGeom>
              <a:avLst/>
              <a:gdLst>
                <a:gd name="T0" fmla="*/ 0 w 144"/>
                <a:gd name="T1" fmla="*/ 0 h 120"/>
                <a:gd name="T2" fmla="*/ 0 w 144"/>
                <a:gd name="T3" fmla="*/ 2147483647 h 120"/>
                <a:gd name="T4" fmla="*/ 2147483647 w 144"/>
                <a:gd name="T5" fmla="*/ 2147483647 h 120"/>
                <a:gd name="T6" fmla="*/ 2147483647 w 144"/>
                <a:gd name="T7" fmla="*/ 2147483647 h 120"/>
                <a:gd name="T8" fmla="*/ 2147483647 w 144"/>
                <a:gd name="T9" fmla="*/ 2147483647 h 120"/>
                <a:gd name="T10" fmla="*/ 2147483647 w 144"/>
                <a:gd name="T11" fmla="*/ 2147483647 h 120"/>
                <a:gd name="T12" fmla="*/ 2147483647 w 144"/>
                <a:gd name="T13" fmla="*/ 2147483647 h 120"/>
                <a:gd name="T14" fmla="*/ 2147483647 w 144"/>
                <a:gd name="T15" fmla="*/ 2147483647 h 120"/>
                <a:gd name="T16" fmla="*/ 2147483647 w 144"/>
                <a:gd name="T17" fmla="*/ 2147483647 h 120"/>
                <a:gd name="T18" fmla="*/ 2147483647 w 144"/>
                <a:gd name="T19" fmla="*/ 2147483647 h 120"/>
                <a:gd name="T20" fmla="*/ 2147483647 w 144"/>
                <a:gd name="T21" fmla="*/ 2147483647 h 120"/>
                <a:gd name="T22" fmla="*/ 0 w 144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4" h="120">
                  <a:moveTo>
                    <a:pt x="0" y="0"/>
                  </a:moveTo>
                  <a:lnTo>
                    <a:pt x="0" y="104"/>
                  </a:lnTo>
                  <a:lnTo>
                    <a:pt x="32" y="112"/>
                  </a:lnTo>
                  <a:lnTo>
                    <a:pt x="56" y="80"/>
                  </a:lnTo>
                  <a:lnTo>
                    <a:pt x="80" y="88"/>
                  </a:lnTo>
                  <a:lnTo>
                    <a:pt x="104" y="120"/>
                  </a:lnTo>
                  <a:lnTo>
                    <a:pt x="144" y="120"/>
                  </a:lnTo>
                  <a:lnTo>
                    <a:pt x="96" y="80"/>
                  </a:lnTo>
                  <a:lnTo>
                    <a:pt x="96" y="64"/>
                  </a:lnTo>
                  <a:lnTo>
                    <a:pt x="72" y="48"/>
                  </a:lnTo>
                  <a:lnTo>
                    <a:pt x="56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2" name="Freeform 256"/>
            <p:cNvSpPr>
              <a:spLocks noChangeAspect="1"/>
            </p:cNvSpPr>
            <p:nvPr/>
          </p:nvSpPr>
          <p:spPr bwMode="auto">
            <a:xfrm>
              <a:off x="2670" y="2831"/>
              <a:ext cx="167" cy="175"/>
            </a:xfrm>
            <a:custGeom>
              <a:avLst/>
              <a:gdLst>
                <a:gd name="T0" fmla="*/ 0 w 144"/>
                <a:gd name="T1" fmla="*/ 0 h 120"/>
                <a:gd name="T2" fmla="*/ 0 w 144"/>
                <a:gd name="T3" fmla="*/ 2147483647 h 120"/>
                <a:gd name="T4" fmla="*/ 2147483647 w 144"/>
                <a:gd name="T5" fmla="*/ 2147483647 h 120"/>
                <a:gd name="T6" fmla="*/ 2147483647 w 144"/>
                <a:gd name="T7" fmla="*/ 2147483647 h 120"/>
                <a:gd name="T8" fmla="*/ 2147483647 w 144"/>
                <a:gd name="T9" fmla="*/ 2147483647 h 120"/>
                <a:gd name="T10" fmla="*/ 2147483647 w 144"/>
                <a:gd name="T11" fmla="*/ 2147483647 h 120"/>
                <a:gd name="T12" fmla="*/ 2147483647 w 144"/>
                <a:gd name="T13" fmla="*/ 2147483647 h 120"/>
                <a:gd name="T14" fmla="*/ 2147483647 w 144"/>
                <a:gd name="T15" fmla="*/ 2147483647 h 120"/>
                <a:gd name="T16" fmla="*/ 2147483647 w 144"/>
                <a:gd name="T17" fmla="*/ 2147483647 h 120"/>
                <a:gd name="T18" fmla="*/ 2147483647 w 144"/>
                <a:gd name="T19" fmla="*/ 2147483647 h 120"/>
                <a:gd name="T20" fmla="*/ 2147483647 w 144"/>
                <a:gd name="T21" fmla="*/ 2147483647 h 120"/>
                <a:gd name="T22" fmla="*/ 0 w 144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4" h="120">
                  <a:moveTo>
                    <a:pt x="0" y="0"/>
                  </a:moveTo>
                  <a:lnTo>
                    <a:pt x="0" y="104"/>
                  </a:lnTo>
                  <a:lnTo>
                    <a:pt x="32" y="112"/>
                  </a:lnTo>
                  <a:lnTo>
                    <a:pt x="56" y="80"/>
                  </a:lnTo>
                  <a:lnTo>
                    <a:pt x="80" y="88"/>
                  </a:lnTo>
                  <a:lnTo>
                    <a:pt x="104" y="120"/>
                  </a:lnTo>
                  <a:lnTo>
                    <a:pt x="144" y="120"/>
                  </a:lnTo>
                  <a:lnTo>
                    <a:pt x="96" y="80"/>
                  </a:lnTo>
                  <a:lnTo>
                    <a:pt x="96" y="64"/>
                  </a:lnTo>
                  <a:lnTo>
                    <a:pt x="72" y="48"/>
                  </a:lnTo>
                  <a:lnTo>
                    <a:pt x="56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3" name="Freeform 257"/>
            <p:cNvSpPr>
              <a:spLocks noChangeAspect="1"/>
            </p:cNvSpPr>
            <p:nvPr/>
          </p:nvSpPr>
          <p:spPr bwMode="auto">
            <a:xfrm>
              <a:off x="2791" y="2878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40" y="32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4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4" name="Freeform 258"/>
            <p:cNvSpPr>
              <a:spLocks noChangeAspect="1"/>
            </p:cNvSpPr>
            <p:nvPr/>
          </p:nvSpPr>
          <p:spPr bwMode="auto">
            <a:xfrm>
              <a:off x="2791" y="2878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0 h 32"/>
                <a:gd name="T8" fmla="*/ 2147483647 w 72"/>
                <a:gd name="T9" fmla="*/ 2147483647 h 32"/>
                <a:gd name="T10" fmla="*/ 0 w 72"/>
                <a:gd name="T11" fmla="*/ 2147483647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40" y="32"/>
                  </a:lnTo>
                  <a:lnTo>
                    <a:pt x="72" y="8"/>
                  </a:lnTo>
                  <a:lnTo>
                    <a:pt x="48" y="0"/>
                  </a:lnTo>
                  <a:lnTo>
                    <a:pt x="40" y="16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5" name="Freeform 259"/>
            <p:cNvSpPr>
              <a:spLocks noChangeAspect="1"/>
            </p:cNvSpPr>
            <p:nvPr/>
          </p:nvSpPr>
          <p:spPr bwMode="auto">
            <a:xfrm>
              <a:off x="2837" y="2831"/>
              <a:ext cx="47" cy="58"/>
            </a:xfrm>
            <a:custGeom>
              <a:avLst/>
              <a:gdLst>
                <a:gd name="T0" fmla="*/ 0 w 40"/>
                <a:gd name="T1" fmla="*/ 0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2147483647 h 40"/>
                <a:gd name="T8" fmla="*/ 0 w 40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32" y="16"/>
                  </a:lnTo>
                  <a:lnTo>
                    <a:pt x="40" y="40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6" name="Freeform 260"/>
            <p:cNvSpPr>
              <a:spLocks noChangeAspect="1"/>
            </p:cNvSpPr>
            <p:nvPr/>
          </p:nvSpPr>
          <p:spPr bwMode="auto">
            <a:xfrm>
              <a:off x="2837" y="2831"/>
              <a:ext cx="47" cy="58"/>
            </a:xfrm>
            <a:custGeom>
              <a:avLst/>
              <a:gdLst>
                <a:gd name="T0" fmla="*/ 0 w 40"/>
                <a:gd name="T1" fmla="*/ 0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2147483647 w 40"/>
                <a:gd name="T7" fmla="*/ 2147483647 h 40"/>
                <a:gd name="T8" fmla="*/ 0 w 40"/>
                <a:gd name="T9" fmla="*/ 0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32" y="16"/>
                  </a:lnTo>
                  <a:lnTo>
                    <a:pt x="40" y="40"/>
                  </a:lnTo>
                  <a:lnTo>
                    <a:pt x="32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7" name="Freeform 261"/>
            <p:cNvSpPr>
              <a:spLocks noChangeAspect="1"/>
            </p:cNvSpPr>
            <p:nvPr/>
          </p:nvSpPr>
          <p:spPr bwMode="auto">
            <a:xfrm>
              <a:off x="2273" y="2542"/>
              <a:ext cx="37" cy="45"/>
            </a:xfrm>
            <a:custGeom>
              <a:avLst/>
              <a:gdLst>
                <a:gd name="T0" fmla="*/ 0 w 32"/>
                <a:gd name="T1" fmla="*/ 2147483647 h 31"/>
                <a:gd name="T2" fmla="*/ 2147483647 w 32"/>
                <a:gd name="T3" fmla="*/ 2147483647 h 31"/>
                <a:gd name="T4" fmla="*/ 2147483647 w 32"/>
                <a:gd name="T5" fmla="*/ 0 h 31"/>
                <a:gd name="T6" fmla="*/ 0 w 32"/>
                <a:gd name="T7" fmla="*/ 2147483647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1">
                  <a:moveTo>
                    <a:pt x="0" y="31"/>
                  </a:moveTo>
                  <a:lnTo>
                    <a:pt x="24" y="23"/>
                  </a:lnTo>
                  <a:lnTo>
                    <a:pt x="32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8" name="Freeform 262"/>
            <p:cNvSpPr>
              <a:spLocks noChangeAspect="1"/>
            </p:cNvSpPr>
            <p:nvPr/>
          </p:nvSpPr>
          <p:spPr bwMode="auto">
            <a:xfrm>
              <a:off x="2273" y="2542"/>
              <a:ext cx="37" cy="45"/>
            </a:xfrm>
            <a:custGeom>
              <a:avLst/>
              <a:gdLst>
                <a:gd name="T0" fmla="*/ 0 w 32"/>
                <a:gd name="T1" fmla="*/ 2147483647 h 31"/>
                <a:gd name="T2" fmla="*/ 2147483647 w 32"/>
                <a:gd name="T3" fmla="*/ 2147483647 h 31"/>
                <a:gd name="T4" fmla="*/ 2147483647 w 32"/>
                <a:gd name="T5" fmla="*/ 0 h 31"/>
                <a:gd name="T6" fmla="*/ 0 w 32"/>
                <a:gd name="T7" fmla="*/ 2147483647 h 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31">
                  <a:moveTo>
                    <a:pt x="0" y="31"/>
                  </a:moveTo>
                  <a:lnTo>
                    <a:pt x="24" y="23"/>
                  </a:lnTo>
                  <a:lnTo>
                    <a:pt x="32" y="0"/>
                  </a:lnTo>
                  <a:lnTo>
                    <a:pt x="0" y="3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39" name="Freeform 263"/>
            <p:cNvSpPr>
              <a:spLocks noChangeAspect="1"/>
            </p:cNvSpPr>
            <p:nvPr/>
          </p:nvSpPr>
          <p:spPr bwMode="auto">
            <a:xfrm>
              <a:off x="2319" y="2368"/>
              <a:ext cx="74" cy="139"/>
            </a:xfrm>
            <a:custGeom>
              <a:avLst/>
              <a:gdLst>
                <a:gd name="T0" fmla="*/ 0 w 64"/>
                <a:gd name="T1" fmla="*/ 2147483647 h 96"/>
                <a:gd name="T2" fmla="*/ 2147483647 w 64"/>
                <a:gd name="T3" fmla="*/ 0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2147483647 w 64"/>
                <a:gd name="T11" fmla="*/ 2147483647 h 96"/>
                <a:gd name="T12" fmla="*/ 2147483647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0 w 64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6">
                  <a:moveTo>
                    <a:pt x="0" y="40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32" y="72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8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0" name="Freeform 264"/>
            <p:cNvSpPr>
              <a:spLocks noChangeAspect="1"/>
            </p:cNvSpPr>
            <p:nvPr/>
          </p:nvSpPr>
          <p:spPr bwMode="auto">
            <a:xfrm>
              <a:off x="2319" y="2368"/>
              <a:ext cx="74" cy="139"/>
            </a:xfrm>
            <a:custGeom>
              <a:avLst/>
              <a:gdLst>
                <a:gd name="T0" fmla="*/ 0 w 64"/>
                <a:gd name="T1" fmla="*/ 2147483647 h 96"/>
                <a:gd name="T2" fmla="*/ 2147483647 w 64"/>
                <a:gd name="T3" fmla="*/ 0 h 96"/>
                <a:gd name="T4" fmla="*/ 2147483647 w 64"/>
                <a:gd name="T5" fmla="*/ 2147483647 h 96"/>
                <a:gd name="T6" fmla="*/ 2147483647 w 64"/>
                <a:gd name="T7" fmla="*/ 2147483647 h 96"/>
                <a:gd name="T8" fmla="*/ 2147483647 w 64"/>
                <a:gd name="T9" fmla="*/ 2147483647 h 96"/>
                <a:gd name="T10" fmla="*/ 2147483647 w 64"/>
                <a:gd name="T11" fmla="*/ 2147483647 h 96"/>
                <a:gd name="T12" fmla="*/ 2147483647 w 64"/>
                <a:gd name="T13" fmla="*/ 2147483647 h 96"/>
                <a:gd name="T14" fmla="*/ 2147483647 w 64"/>
                <a:gd name="T15" fmla="*/ 2147483647 h 96"/>
                <a:gd name="T16" fmla="*/ 2147483647 w 64"/>
                <a:gd name="T17" fmla="*/ 2147483647 h 96"/>
                <a:gd name="T18" fmla="*/ 2147483647 w 64"/>
                <a:gd name="T19" fmla="*/ 2147483647 h 96"/>
                <a:gd name="T20" fmla="*/ 2147483647 w 64"/>
                <a:gd name="T21" fmla="*/ 2147483647 h 96"/>
                <a:gd name="T22" fmla="*/ 0 w 64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4" h="96">
                  <a:moveTo>
                    <a:pt x="0" y="40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32" y="72"/>
                  </a:lnTo>
                  <a:lnTo>
                    <a:pt x="56" y="80"/>
                  </a:lnTo>
                  <a:lnTo>
                    <a:pt x="64" y="96"/>
                  </a:lnTo>
                  <a:lnTo>
                    <a:pt x="48" y="80"/>
                  </a:lnTo>
                  <a:lnTo>
                    <a:pt x="48" y="88"/>
                  </a:lnTo>
                  <a:lnTo>
                    <a:pt x="8" y="8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1" name="Freeform 265"/>
            <p:cNvSpPr>
              <a:spLocks noChangeAspect="1"/>
            </p:cNvSpPr>
            <p:nvPr/>
          </p:nvSpPr>
          <p:spPr bwMode="auto">
            <a:xfrm>
              <a:off x="2319" y="2484"/>
              <a:ext cx="19" cy="23"/>
            </a:xfrm>
            <a:custGeom>
              <a:avLst/>
              <a:gdLst>
                <a:gd name="T0" fmla="*/ 0 w 16"/>
                <a:gd name="T1" fmla="*/ 0 h 16"/>
                <a:gd name="T2" fmla="*/ 2147483647 w 16"/>
                <a:gd name="T3" fmla="*/ 0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0 w 16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2" name="Freeform 266"/>
            <p:cNvSpPr>
              <a:spLocks noChangeAspect="1"/>
            </p:cNvSpPr>
            <p:nvPr/>
          </p:nvSpPr>
          <p:spPr bwMode="auto">
            <a:xfrm>
              <a:off x="2319" y="2484"/>
              <a:ext cx="19" cy="23"/>
            </a:xfrm>
            <a:custGeom>
              <a:avLst/>
              <a:gdLst>
                <a:gd name="T0" fmla="*/ 0 w 16"/>
                <a:gd name="T1" fmla="*/ 0 h 16"/>
                <a:gd name="T2" fmla="*/ 2147483647 w 16"/>
                <a:gd name="T3" fmla="*/ 0 h 16"/>
                <a:gd name="T4" fmla="*/ 2147483647 w 16"/>
                <a:gd name="T5" fmla="*/ 2147483647 h 16"/>
                <a:gd name="T6" fmla="*/ 2147483647 w 16"/>
                <a:gd name="T7" fmla="*/ 2147483647 h 16"/>
                <a:gd name="T8" fmla="*/ 0 w 16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lnTo>
                    <a:pt x="8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3" name="Freeform 267"/>
            <p:cNvSpPr>
              <a:spLocks noChangeAspect="1"/>
            </p:cNvSpPr>
            <p:nvPr/>
          </p:nvSpPr>
          <p:spPr bwMode="auto">
            <a:xfrm>
              <a:off x="2356" y="2519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0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0" y="32"/>
                  </a:lnTo>
                  <a:lnTo>
                    <a:pt x="16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4" name="Freeform 268"/>
            <p:cNvSpPr>
              <a:spLocks noChangeAspect="1"/>
            </p:cNvSpPr>
            <p:nvPr/>
          </p:nvSpPr>
          <p:spPr bwMode="auto">
            <a:xfrm>
              <a:off x="2356" y="2519"/>
              <a:ext cx="19" cy="47"/>
            </a:xfrm>
            <a:custGeom>
              <a:avLst/>
              <a:gdLst>
                <a:gd name="T0" fmla="*/ 0 w 16"/>
                <a:gd name="T1" fmla="*/ 0 h 32"/>
                <a:gd name="T2" fmla="*/ 0 w 16"/>
                <a:gd name="T3" fmla="*/ 2147483647 h 32"/>
                <a:gd name="T4" fmla="*/ 2147483647 w 16"/>
                <a:gd name="T5" fmla="*/ 2147483647 h 32"/>
                <a:gd name="T6" fmla="*/ 0 w 16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2">
                  <a:moveTo>
                    <a:pt x="0" y="0"/>
                  </a:moveTo>
                  <a:lnTo>
                    <a:pt x="0" y="32"/>
                  </a:lnTo>
                  <a:lnTo>
                    <a:pt x="16" y="16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5" name="Freeform 269"/>
            <p:cNvSpPr>
              <a:spLocks noChangeAspect="1"/>
            </p:cNvSpPr>
            <p:nvPr/>
          </p:nvSpPr>
          <p:spPr bwMode="auto">
            <a:xfrm>
              <a:off x="2356" y="2576"/>
              <a:ext cx="74" cy="93"/>
            </a:xfrm>
            <a:custGeom>
              <a:avLst/>
              <a:gdLst>
                <a:gd name="T0" fmla="*/ 0 w 64"/>
                <a:gd name="T1" fmla="*/ 2147483647 h 64"/>
                <a:gd name="T2" fmla="*/ 2147483647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0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0 w 6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64">
                  <a:moveTo>
                    <a:pt x="0" y="40"/>
                  </a:moveTo>
                  <a:lnTo>
                    <a:pt x="16" y="16"/>
                  </a:lnTo>
                  <a:lnTo>
                    <a:pt x="32" y="16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56" y="48"/>
                  </a:lnTo>
                  <a:lnTo>
                    <a:pt x="56" y="32"/>
                  </a:lnTo>
                  <a:lnTo>
                    <a:pt x="48" y="64"/>
                  </a:lnTo>
                  <a:lnTo>
                    <a:pt x="32" y="48"/>
                  </a:lnTo>
                  <a:lnTo>
                    <a:pt x="24" y="24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6" name="Freeform 270"/>
            <p:cNvSpPr>
              <a:spLocks noChangeAspect="1"/>
            </p:cNvSpPr>
            <p:nvPr/>
          </p:nvSpPr>
          <p:spPr bwMode="auto">
            <a:xfrm>
              <a:off x="2356" y="2576"/>
              <a:ext cx="74" cy="93"/>
            </a:xfrm>
            <a:custGeom>
              <a:avLst/>
              <a:gdLst>
                <a:gd name="T0" fmla="*/ 0 w 64"/>
                <a:gd name="T1" fmla="*/ 2147483647 h 64"/>
                <a:gd name="T2" fmla="*/ 2147483647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0 h 64"/>
                <a:gd name="T8" fmla="*/ 2147483647 w 64"/>
                <a:gd name="T9" fmla="*/ 2147483647 h 64"/>
                <a:gd name="T10" fmla="*/ 2147483647 w 64"/>
                <a:gd name="T11" fmla="*/ 2147483647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2147483647 w 64"/>
                <a:gd name="T17" fmla="*/ 2147483647 h 64"/>
                <a:gd name="T18" fmla="*/ 2147483647 w 64"/>
                <a:gd name="T19" fmla="*/ 2147483647 h 64"/>
                <a:gd name="T20" fmla="*/ 0 w 64"/>
                <a:gd name="T21" fmla="*/ 2147483647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4" h="64">
                  <a:moveTo>
                    <a:pt x="0" y="40"/>
                  </a:moveTo>
                  <a:lnTo>
                    <a:pt x="16" y="16"/>
                  </a:lnTo>
                  <a:lnTo>
                    <a:pt x="32" y="16"/>
                  </a:lnTo>
                  <a:lnTo>
                    <a:pt x="56" y="0"/>
                  </a:lnTo>
                  <a:lnTo>
                    <a:pt x="64" y="8"/>
                  </a:lnTo>
                  <a:lnTo>
                    <a:pt x="56" y="48"/>
                  </a:lnTo>
                  <a:lnTo>
                    <a:pt x="56" y="32"/>
                  </a:lnTo>
                  <a:lnTo>
                    <a:pt x="48" y="64"/>
                  </a:lnTo>
                  <a:lnTo>
                    <a:pt x="32" y="48"/>
                  </a:lnTo>
                  <a:lnTo>
                    <a:pt x="24" y="24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7" name="Freeform 271"/>
            <p:cNvSpPr>
              <a:spLocks noChangeAspect="1"/>
            </p:cNvSpPr>
            <p:nvPr/>
          </p:nvSpPr>
          <p:spPr bwMode="auto">
            <a:xfrm>
              <a:off x="2365" y="2554"/>
              <a:ext cx="19" cy="33"/>
            </a:xfrm>
            <a:custGeom>
              <a:avLst/>
              <a:gdLst>
                <a:gd name="T0" fmla="*/ 0 w 16"/>
                <a:gd name="T1" fmla="*/ 2147483647 h 23"/>
                <a:gd name="T2" fmla="*/ 2147483647 w 16"/>
                <a:gd name="T3" fmla="*/ 2147483647 h 23"/>
                <a:gd name="T4" fmla="*/ 2147483647 w 16"/>
                <a:gd name="T5" fmla="*/ 0 h 23"/>
                <a:gd name="T6" fmla="*/ 2147483647 w 16"/>
                <a:gd name="T7" fmla="*/ 2147483647 h 23"/>
                <a:gd name="T8" fmla="*/ 0 w 16"/>
                <a:gd name="T9" fmla="*/ 214748364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3">
                  <a:moveTo>
                    <a:pt x="0" y="15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8" y="23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8" name="Freeform 272"/>
            <p:cNvSpPr>
              <a:spLocks noChangeAspect="1"/>
            </p:cNvSpPr>
            <p:nvPr/>
          </p:nvSpPr>
          <p:spPr bwMode="auto">
            <a:xfrm>
              <a:off x="2365" y="2554"/>
              <a:ext cx="19" cy="33"/>
            </a:xfrm>
            <a:custGeom>
              <a:avLst/>
              <a:gdLst>
                <a:gd name="T0" fmla="*/ 0 w 16"/>
                <a:gd name="T1" fmla="*/ 2147483647 h 23"/>
                <a:gd name="T2" fmla="*/ 2147483647 w 16"/>
                <a:gd name="T3" fmla="*/ 2147483647 h 23"/>
                <a:gd name="T4" fmla="*/ 2147483647 w 16"/>
                <a:gd name="T5" fmla="*/ 0 h 23"/>
                <a:gd name="T6" fmla="*/ 2147483647 w 16"/>
                <a:gd name="T7" fmla="*/ 2147483647 h 23"/>
                <a:gd name="T8" fmla="*/ 0 w 16"/>
                <a:gd name="T9" fmla="*/ 2147483647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" h="23">
                  <a:moveTo>
                    <a:pt x="0" y="15"/>
                  </a:moveTo>
                  <a:lnTo>
                    <a:pt x="8" y="8"/>
                  </a:lnTo>
                  <a:lnTo>
                    <a:pt x="16" y="0"/>
                  </a:lnTo>
                  <a:lnTo>
                    <a:pt x="8" y="23"/>
                  </a:lnTo>
                  <a:lnTo>
                    <a:pt x="0" y="1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49" name="Freeform 273"/>
            <p:cNvSpPr>
              <a:spLocks noChangeAspect="1"/>
            </p:cNvSpPr>
            <p:nvPr/>
          </p:nvSpPr>
          <p:spPr bwMode="auto">
            <a:xfrm>
              <a:off x="2393" y="1789"/>
              <a:ext cx="102" cy="139"/>
            </a:xfrm>
            <a:custGeom>
              <a:avLst/>
              <a:gdLst>
                <a:gd name="T0" fmla="*/ 0 w 88"/>
                <a:gd name="T1" fmla="*/ 2147483647 h 96"/>
                <a:gd name="T2" fmla="*/ 2147483647 w 88"/>
                <a:gd name="T3" fmla="*/ 2147483647 h 96"/>
                <a:gd name="T4" fmla="*/ 2147483647 w 88"/>
                <a:gd name="T5" fmla="*/ 2147483647 h 96"/>
                <a:gd name="T6" fmla="*/ 2147483647 w 88"/>
                <a:gd name="T7" fmla="*/ 2147483647 h 96"/>
                <a:gd name="T8" fmla="*/ 2147483647 w 88"/>
                <a:gd name="T9" fmla="*/ 2147483647 h 96"/>
                <a:gd name="T10" fmla="*/ 2147483647 w 88"/>
                <a:gd name="T11" fmla="*/ 2147483647 h 96"/>
                <a:gd name="T12" fmla="*/ 2147483647 w 88"/>
                <a:gd name="T13" fmla="*/ 2147483647 h 96"/>
                <a:gd name="T14" fmla="*/ 2147483647 w 88"/>
                <a:gd name="T15" fmla="*/ 2147483647 h 96"/>
                <a:gd name="T16" fmla="*/ 2147483647 w 88"/>
                <a:gd name="T17" fmla="*/ 0 h 96"/>
                <a:gd name="T18" fmla="*/ 2147483647 w 88"/>
                <a:gd name="T19" fmla="*/ 2147483647 h 96"/>
                <a:gd name="T20" fmla="*/ 2147483647 w 88"/>
                <a:gd name="T21" fmla="*/ 2147483647 h 96"/>
                <a:gd name="T22" fmla="*/ 2147483647 w 88"/>
                <a:gd name="T23" fmla="*/ 2147483647 h 96"/>
                <a:gd name="T24" fmla="*/ 0 w 88"/>
                <a:gd name="T25" fmla="*/ 2147483647 h 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96">
                  <a:moveTo>
                    <a:pt x="0" y="48"/>
                  </a:moveTo>
                  <a:lnTo>
                    <a:pt x="16" y="56"/>
                  </a:lnTo>
                  <a:lnTo>
                    <a:pt x="8" y="88"/>
                  </a:lnTo>
                  <a:lnTo>
                    <a:pt x="32" y="96"/>
                  </a:lnTo>
                  <a:lnTo>
                    <a:pt x="56" y="80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0" name="Freeform 274"/>
            <p:cNvSpPr>
              <a:spLocks noChangeAspect="1"/>
            </p:cNvSpPr>
            <p:nvPr/>
          </p:nvSpPr>
          <p:spPr bwMode="auto">
            <a:xfrm>
              <a:off x="2393" y="1789"/>
              <a:ext cx="102" cy="139"/>
            </a:xfrm>
            <a:custGeom>
              <a:avLst/>
              <a:gdLst>
                <a:gd name="T0" fmla="*/ 0 w 88"/>
                <a:gd name="T1" fmla="*/ 2147483647 h 96"/>
                <a:gd name="T2" fmla="*/ 2147483647 w 88"/>
                <a:gd name="T3" fmla="*/ 2147483647 h 96"/>
                <a:gd name="T4" fmla="*/ 2147483647 w 88"/>
                <a:gd name="T5" fmla="*/ 2147483647 h 96"/>
                <a:gd name="T6" fmla="*/ 2147483647 w 88"/>
                <a:gd name="T7" fmla="*/ 2147483647 h 96"/>
                <a:gd name="T8" fmla="*/ 2147483647 w 88"/>
                <a:gd name="T9" fmla="*/ 2147483647 h 96"/>
                <a:gd name="T10" fmla="*/ 2147483647 w 88"/>
                <a:gd name="T11" fmla="*/ 2147483647 h 96"/>
                <a:gd name="T12" fmla="*/ 2147483647 w 88"/>
                <a:gd name="T13" fmla="*/ 2147483647 h 96"/>
                <a:gd name="T14" fmla="*/ 2147483647 w 88"/>
                <a:gd name="T15" fmla="*/ 2147483647 h 96"/>
                <a:gd name="T16" fmla="*/ 2147483647 w 88"/>
                <a:gd name="T17" fmla="*/ 0 h 96"/>
                <a:gd name="T18" fmla="*/ 2147483647 w 88"/>
                <a:gd name="T19" fmla="*/ 2147483647 h 96"/>
                <a:gd name="T20" fmla="*/ 2147483647 w 88"/>
                <a:gd name="T21" fmla="*/ 2147483647 h 96"/>
                <a:gd name="T22" fmla="*/ 2147483647 w 88"/>
                <a:gd name="T23" fmla="*/ 2147483647 h 96"/>
                <a:gd name="T24" fmla="*/ 0 w 88"/>
                <a:gd name="T25" fmla="*/ 2147483647 h 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8" h="96">
                  <a:moveTo>
                    <a:pt x="0" y="48"/>
                  </a:moveTo>
                  <a:lnTo>
                    <a:pt x="16" y="56"/>
                  </a:lnTo>
                  <a:lnTo>
                    <a:pt x="8" y="88"/>
                  </a:lnTo>
                  <a:lnTo>
                    <a:pt x="32" y="96"/>
                  </a:lnTo>
                  <a:lnTo>
                    <a:pt x="56" y="80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88" y="8"/>
                  </a:lnTo>
                  <a:lnTo>
                    <a:pt x="80" y="0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1" name="Freeform 275"/>
            <p:cNvSpPr>
              <a:spLocks noChangeAspect="1"/>
            </p:cNvSpPr>
            <p:nvPr/>
          </p:nvSpPr>
          <p:spPr bwMode="auto">
            <a:xfrm>
              <a:off x="2421" y="1905"/>
              <a:ext cx="56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0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0 w 48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72">
                  <a:moveTo>
                    <a:pt x="0" y="72"/>
                  </a:moveTo>
                  <a:lnTo>
                    <a:pt x="8" y="16"/>
                  </a:lnTo>
                  <a:lnTo>
                    <a:pt x="32" y="0"/>
                  </a:lnTo>
                  <a:lnTo>
                    <a:pt x="48" y="40"/>
                  </a:lnTo>
                  <a:lnTo>
                    <a:pt x="32" y="64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2" name="Freeform 276"/>
            <p:cNvSpPr>
              <a:spLocks noChangeAspect="1"/>
            </p:cNvSpPr>
            <p:nvPr/>
          </p:nvSpPr>
          <p:spPr bwMode="auto">
            <a:xfrm>
              <a:off x="2421" y="1905"/>
              <a:ext cx="56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0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0 w 48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8" h="72">
                  <a:moveTo>
                    <a:pt x="0" y="72"/>
                  </a:moveTo>
                  <a:lnTo>
                    <a:pt x="8" y="16"/>
                  </a:lnTo>
                  <a:lnTo>
                    <a:pt x="32" y="0"/>
                  </a:lnTo>
                  <a:lnTo>
                    <a:pt x="48" y="40"/>
                  </a:lnTo>
                  <a:lnTo>
                    <a:pt x="32" y="64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3" name="Freeform 277"/>
            <p:cNvSpPr>
              <a:spLocks noChangeAspect="1"/>
            </p:cNvSpPr>
            <p:nvPr/>
          </p:nvSpPr>
          <p:spPr bwMode="auto">
            <a:xfrm>
              <a:off x="1782" y="1523"/>
              <a:ext cx="528" cy="301"/>
            </a:xfrm>
            <a:custGeom>
              <a:avLst/>
              <a:gdLst>
                <a:gd name="T0" fmla="*/ 0 w 455"/>
                <a:gd name="T1" fmla="*/ 2147483647 h 207"/>
                <a:gd name="T2" fmla="*/ 2147483647 w 455"/>
                <a:gd name="T3" fmla="*/ 2147483647 h 207"/>
                <a:gd name="T4" fmla="*/ 2147483647 w 455"/>
                <a:gd name="T5" fmla="*/ 2147483647 h 207"/>
                <a:gd name="T6" fmla="*/ 2147483647 w 455"/>
                <a:gd name="T7" fmla="*/ 2147483647 h 207"/>
                <a:gd name="T8" fmla="*/ 2147483647 w 455"/>
                <a:gd name="T9" fmla="*/ 2147483647 h 207"/>
                <a:gd name="T10" fmla="*/ 2147483647 w 455"/>
                <a:gd name="T11" fmla="*/ 2147483647 h 207"/>
                <a:gd name="T12" fmla="*/ 2147483647 w 455"/>
                <a:gd name="T13" fmla="*/ 2147483647 h 207"/>
                <a:gd name="T14" fmla="*/ 2147483647 w 455"/>
                <a:gd name="T15" fmla="*/ 2147483647 h 207"/>
                <a:gd name="T16" fmla="*/ 2147483647 w 455"/>
                <a:gd name="T17" fmla="*/ 2147483647 h 207"/>
                <a:gd name="T18" fmla="*/ 2147483647 w 455"/>
                <a:gd name="T19" fmla="*/ 2147483647 h 207"/>
                <a:gd name="T20" fmla="*/ 2147483647 w 455"/>
                <a:gd name="T21" fmla="*/ 2147483647 h 207"/>
                <a:gd name="T22" fmla="*/ 2147483647 w 455"/>
                <a:gd name="T23" fmla="*/ 2147483647 h 207"/>
                <a:gd name="T24" fmla="*/ 2147483647 w 455"/>
                <a:gd name="T25" fmla="*/ 2147483647 h 207"/>
                <a:gd name="T26" fmla="*/ 2147483647 w 455"/>
                <a:gd name="T27" fmla="*/ 2147483647 h 207"/>
                <a:gd name="T28" fmla="*/ 2147483647 w 455"/>
                <a:gd name="T29" fmla="*/ 2147483647 h 207"/>
                <a:gd name="T30" fmla="*/ 2147483647 w 455"/>
                <a:gd name="T31" fmla="*/ 2147483647 h 207"/>
                <a:gd name="T32" fmla="*/ 2147483647 w 455"/>
                <a:gd name="T33" fmla="*/ 2147483647 h 207"/>
                <a:gd name="T34" fmla="*/ 2147483647 w 455"/>
                <a:gd name="T35" fmla="*/ 2147483647 h 207"/>
                <a:gd name="T36" fmla="*/ 2147483647 w 455"/>
                <a:gd name="T37" fmla="*/ 2147483647 h 207"/>
                <a:gd name="T38" fmla="*/ 2147483647 w 455"/>
                <a:gd name="T39" fmla="*/ 2147483647 h 207"/>
                <a:gd name="T40" fmla="*/ 2147483647 w 455"/>
                <a:gd name="T41" fmla="*/ 2147483647 h 207"/>
                <a:gd name="T42" fmla="*/ 2147483647 w 455"/>
                <a:gd name="T43" fmla="*/ 2147483647 h 207"/>
                <a:gd name="T44" fmla="*/ 2147483647 w 455"/>
                <a:gd name="T45" fmla="*/ 2147483647 h 207"/>
                <a:gd name="T46" fmla="*/ 2147483647 w 455"/>
                <a:gd name="T47" fmla="*/ 0 h 207"/>
                <a:gd name="T48" fmla="*/ 2147483647 w 455"/>
                <a:gd name="T49" fmla="*/ 2147483647 h 207"/>
                <a:gd name="T50" fmla="*/ 2147483647 w 455"/>
                <a:gd name="T51" fmla="*/ 2147483647 h 207"/>
                <a:gd name="T52" fmla="*/ 2147483647 w 455"/>
                <a:gd name="T53" fmla="*/ 2147483647 h 207"/>
                <a:gd name="T54" fmla="*/ 0 w 455"/>
                <a:gd name="T55" fmla="*/ 2147483647 h 2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55" h="207">
                  <a:moveTo>
                    <a:pt x="0" y="72"/>
                  </a:moveTo>
                  <a:lnTo>
                    <a:pt x="8" y="88"/>
                  </a:lnTo>
                  <a:lnTo>
                    <a:pt x="40" y="95"/>
                  </a:lnTo>
                  <a:lnTo>
                    <a:pt x="47" y="143"/>
                  </a:lnTo>
                  <a:lnTo>
                    <a:pt x="103" y="159"/>
                  </a:lnTo>
                  <a:lnTo>
                    <a:pt x="135" y="183"/>
                  </a:lnTo>
                  <a:lnTo>
                    <a:pt x="191" y="183"/>
                  </a:lnTo>
                  <a:lnTo>
                    <a:pt x="247" y="207"/>
                  </a:lnTo>
                  <a:lnTo>
                    <a:pt x="319" y="183"/>
                  </a:lnTo>
                  <a:lnTo>
                    <a:pt x="351" y="167"/>
                  </a:lnTo>
                  <a:lnTo>
                    <a:pt x="351" y="143"/>
                  </a:lnTo>
                  <a:lnTo>
                    <a:pt x="375" y="151"/>
                  </a:lnTo>
                  <a:lnTo>
                    <a:pt x="415" y="111"/>
                  </a:lnTo>
                  <a:lnTo>
                    <a:pt x="455" y="111"/>
                  </a:lnTo>
                  <a:lnTo>
                    <a:pt x="439" y="88"/>
                  </a:lnTo>
                  <a:lnTo>
                    <a:pt x="399" y="95"/>
                  </a:lnTo>
                  <a:lnTo>
                    <a:pt x="399" y="64"/>
                  </a:lnTo>
                  <a:lnTo>
                    <a:pt x="415" y="48"/>
                  </a:lnTo>
                  <a:lnTo>
                    <a:pt x="391" y="48"/>
                  </a:lnTo>
                  <a:lnTo>
                    <a:pt x="311" y="64"/>
                  </a:lnTo>
                  <a:lnTo>
                    <a:pt x="255" y="40"/>
                  </a:lnTo>
                  <a:lnTo>
                    <a:pt x="215" y="48"/>
                  </a:lnTo>
                  <a:lnTo>
                    <a:pt x="207" y="24"/>
                  </a:lnTo>
                  <a:lnTo>
                    <a:pt x="159" y="0"/>
                  </a:lnTo>
                  <a:lnTo>
                    <a:pt x="143" y="24"/>
                  </a:lnTo>
                  <a:lnTo>
                    <a:pt x="143" y="48"/>
                  </a:lnTo>
                  <a:lnTo>
                    <a:pt x="55" y="4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4" name="Freeform 278"/>
            <p:cNvSpPr>
              <a:spLocks noChangeAspect="1"/>
            </p:cNvSpPr>
            <p:nvPr/>
          </p:nvSpPr>
          <p:spPr bwMode="auto">
            <a:xfrm>
              <a:off x="1782" y="1523"/>
              <a:ext cx="528" cy="301"/>
            </a:xfrm>
            <a:custGeom>
              <a:avLst/>
              <a:gdLst>
                <a:gd name="T0" fmla="*/ 0 w 455"/>
                <a:gd name="T1" fmla="*/ 2147483647 h 207"/>
                <a:gd name="T2" fmla="*/ 2147483647 w 455"/>
                <a:gd name="T3" fmla="*/ 2147483647 h 207"/>
                <a:gd name="T4" fmla="*/ 2147483647 w 455"/>
                <a:gd name="T5" fmla="*/ 2147483647 h 207"/>
                <a:gd name="T6" fmla="*/ 2147483647 w 455"/>
                <a:gd name="T7" fmla="*/ 2147483647 h 207"/>
                <a:gd name="T8" fmla="*/ 2147483647 w 455"/>
                <a:gd name="T9" fmla="*/ 2147483647 h 207"/>
                <a:gd name="T10" fmla="*/ 2147483647 w 455"/>
                <a:gd name="T11" fmla="*/ 2147483647 h 207"/>
                <a:gd name="T12" fmla="*/ 2147483647 w 455"/>
                <a:gd name="T13" fmla="*/ 2147483647 h 207"/>
                <a:gd name="T14" fmla="*/ 2147483647 w 455"/>
                <a:gd name="T15" fmla="*/ 2147483647 h 207"/>
                <a:gd name="T16" fmla="*/ 2147483647 w 455"/>
                <a:gd name="T17" fmla="*/ 2147483647 h 207"/>
                <a:gd name="T18" fmla="*/ 2147483647 w 455"/>
                <a:gd name="T19" fmla="*/ 2147483647 h 207"/>
                <a:gd name="T20" fmla="*/ 2147483647 w 455"/>
                <a:gd name="T21" fmla="*/ 2147483647 h 207"/>
                <a:gd name="T22" fmla="*/ 2147483647 w 455"/>
                <a:gd name="T23" fmla="*/ 2147483647 h 207"/>
                <a:gd name="T24" fmla="*/ 2147483647 w 455"/>
                <a:gd name="T25" fmla="*/ 2147483647 h 207"/>
                <a:gd name="T26" fmla="*/ 2147483647 w 455"/>
                <a:gd name="T27" fmla="*/ 2147483647 h 207"/>
                <a:gd name="T28" fmla="*/ 2147483647 w 455"/>
                <a:gd name="T29" fmla="*/ 2147483647 h 207"/>
                <a:gd name="T30" fmla="*/ 2147483647 w 455"/>
                <a:gd name="T31" fmla="*/ 2147483647 h 207"/>
                <a:gd name="T32" fmla="*/ 2147483647 w 455"/>
                <a:gd name="T33" fmla="*/ 2147483647 h 207"/>
                <a:gd name="T34" fmla="*/ 2147483647 w 455"/>
                <a:gd name="T35" fmla="*/ 2147483647 h 207"/>
                <a:gd name="T36" fmla="*/ 2147483647 w 455"/>
                <a:gd name="T37" fmla="*/ 2147483647 h 207"/>
                <a:gd name="T38" fmla="*/ 2147483647 w 455"/>
                <a:gd name="T39" fmla="*/ 2147483647 h 207"/>
                <a:gd name="T40" fmla="*/ 2147483647 w 455"/>
                <a:gd name="T41" fmla="*/ 2147483647 h 207"/>
                <a:gd name="T42" fmla="*/ 2147483647 w 455"/>
                <a:gd name="T43" fmla="*/ 2147483647 h 207"/>
                <a:gd name="T44" fmla="*/ 2147483647 w 455"/>
                <a:gd name="T45" fmla="*/ 2147483647 h 207"/>
                <a:gd name="T46" fmla="*/ 2147483647 w 455"/>
                <a:gd name="T47" fmla="*/ 0 h 207"/>
                <a:gd name="T48" fmla="*/ 2147483647 w 455"/>
                <a:gd name="T49" fmla="*/ 2147483647 h 207"/>
                <a:gd name="T50" fmla="*/ 2147483647 w 455"/>
                <a:gd name="T51" fmla="*/ 2147483647 h 207"/>
                <a:gd name="T52" fmla="*/ 2147483647 w 455"/>
                <a:gd name="T53" fmla="*/ 2147483647 h 207"/>
                <a:gd name="T54" fmla="*/ 0 w 455"/>
                <a:gd name="T55" fmla="*/ 2147483647 h 20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55" h="207">
                  <a:moveTo>
                    <a:pt x="0" y="72"/>
                  </a:moveTo>
                  <a:lnTo>
                    <a:pt x="8" y="88"/>
                  </a:lnTo>
                  <a:lnTo>
                    <a:pt x="40" y="95"/>
                  </a:lnTo>
                  <a:lnTo>
                    <a:pt x="47" y="143"/>
                  </a:lnTo>
                  <a:lnTo>
                    <a:pt x="103" y="159"/>
                  </a:lnTo>
                  <a:lnTo>
                    <a:pt x="135" y="183"/>
                  </a:lnTo>
                  <a:lnTo>
                    <a:pt x="191" y="183"/>
                  </a:lnTo>
                  <a:lnTo>
                    <a:pt x="247" y="207"/>
                  </a:lnTo>
                  <a:lnTo>
                    <a:pt x="319" y="183"/>
                  </a:lnTo>
                  <a:lnTo>
                    <a:pt x="351" y="167"/>
                  </a:lnTo>
                  <a:lnTo>
                    <a:pt x="351" y="143"/>
                  </a:lnTo>
                  <a:lnTo>
                    <a:pt x="375" y="151"/>
                  </a:lnTo>
                  <a:lnTo>
                    <a:pt x="415" y="111"/>
                  </a:lnTo>
                  <a:lnTo>
                    <a:pt x="455" y="111"/>
                  </a:lnTo>
                  <a:lnTo>
                    <a:pt x="439" y="88"/>
                  </a:lnTo>
                  <a:lnTo>
                    <a:pt x="399" y="95"/>
                  </a:lnTo>
                  <a:lnTo>
                    <a:pt x="399" y="64"/>
                  </a:lnTo>
                  <a:lnTo>
                    <a:pt x="415" y="48"/>
                  </a:lnTo>
                  <a:lnTo>
                    <a:pt x="391" y="48"/>
                  </a:lnTo>
                  <a:lnTo>
                    <a:pt x="311" y="64"/>
                  </a:lnTo>
                  <a:lnTo>
                    <a:pt x="255" y="40"/>
                  </a:lnTo>
                  <a:lnTo>
                    <a:pt x="215" y="48"/>
                  </a:lnTo>
                  <a:lnTo>
                    <a:pt x="207" y="24"/>
                  </a:lnTo>
                  <a:lnTo>
                    <a:pt x="159" y="0"/>
                  </a:lnTo>
                  <a:lnTo>
                    <a:pt x="143" y="24"/>
                  </a:lnTo>
                  <a:lnTo>
                    <a:pt x="143" y="48"/>
                  </a:lnTo>
                  <a:lnTo>
                    <a:pt x="55" y="40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5" name="Freeform 279"/>
            <p:cNvSpPr>
              <a:spLocks noChangeAspect="1"/>
            </p:cNvSpPr>
            <p:nvPr/>
          </p:nvSpPr>
          <p:spPr bwMode="auto">
            <a:xfrm>
              <a:off x="1198" y="1789"/>
              <a:ext cx="213" cy="19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2147483647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0 h 136"/>
                <a:gd name="T20" fmla="*/ 2147483647 w 184"/>
                <a:gd name="T21" fmla="*/ 0 h 136"/>
                <a:gd name="T22" fmla="*/ 0 w 184"/>
                <a:gd name="T23" fmla="*/ 2147483647 h 136"/>
                <a:gd name="T24" fmla="*/ 0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36">
                  <a:moveTo>
                    <a:pt x="184" y="96"/>
                  </a:moveTo>
                  <a:lnTo>
                    <a:pt x="96" y="32"/>
                  </a:lnTo>
                  <a:lnTo>
                    <a:pt x="96" y="8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8" y="56"/>
                  </a:lnTo>
                  <a:lnTo>
                    <a:pt x="16" y="72"/>
                  </a:lnTo>
                  <a:lnTo>
                    <a:pt x="16" y="96"/>
                  </a:lnTo>
                  <a:lnTo>
                    <a:pt x="56" y="80"/>
                  </a:lnTo>
                  <a:lnTo>
                    <a:pt x="120" y="112"/>
                  </a:lnTo>
                  <a:lnTo>
                    <a:pt x="120" y="120"/>
                  </a:lnTo>
                  <a:lnTo>
                    <a:pt x="144" y="136"/>
                  </a:lnTo>
                  <a:lnTo>
                    <a:pt x="176" y="96"/>
                  </a:lnTo>
                  <a:lnTo>
                    <a:pt x="184" y="9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6" name="Freeform 280"/>
            <p:cNvSpPr>
              <a:spLocks noChangeAspect="1"/>
            </p:cNvSpPr>
            <p:nvPr/>
          </p:nvSpPr>
          <p:spPr bwMode="auto">
            <a:xfrm>
              <a:off x="1198" y="1789"/>
              <a:ext cx="213" cy="197"/>
            </a:xfrm>
            <a:custGeom>
              <a:avLst/>
              <a:gdLst>
                <a:gd name="T0" fmla="*/ 2147483647 w 184"/>
                <a:gd name="T1" fmla="*/ 2147483647 h 136"/>
                <a:gd name="T2" fmla="*/ 2147483647 w 184"/>
                <a:gd name="T3" fmla="*/ 2147483647 h 136"/>
                <a:gd name="T4" fmla="*/ 2147483647 w 184"/>
                <a:gd name="T5" fmla="*/ 2147483647 h 136"/>
                <a:gd name="T6" fmla="*/ 2147483647 w 184"/>
                <a:gd name="T7" fmla="*/ 2147483647 h 136"/>
                <a:gd name="T8" fmla="*/ 2147483647 w 184"/>
                <a:gd name="T9" fmla="*/ 2147483647 h 136"/>
                <a:gd name="T10" fmla="*/ 2147483647 w 184"/>
                <a:gd name="T11" fmla="*/ 2147483647 h 136"/>
                <a:gd name="T12" fmla="*/ 2147483647 w 184"/>
                <a:gd name="T13" fmla="*/ 2147483647 h 136"/>
                <a:gd name="T14" fmla="*/ 2147483647 w 184"/>
                <a:gd name="T15" fmla="*/ 2147483647 h 136"/>
                <a:gd name="T16" fmla="*/ 2147483647 w 184"/>
                <a:gd name="T17" fmla="*/ 2147483647 h 136"/>
                <a:gd name="T18" fmla="*/ 2147483647 w 184"/>
                <a:gd name="T19" fmla="*/ 0 h 136"/>
                <a:gd name="T20" fmla="*/ 2147483647 w 184"/>
                <a:gd name="T21" fmla="*/ 0 h 136"/>
                <a:gd name="T22" fmla="*/ 0 w 184"/>
                <a:gd name="T23" fmla="*/ 2147483647 h 136"/>
                <a:gd name="T24" fmla="*/ 0 w 184"/>
                <a:gd name="T25" fmla="*/ 2147483647 h 136"/>
                <a:gd name="T26" fmla="*/ 2147483647 w 184"/>
                <a:gd name="T27" fmla="*/ 2147483647 h 136"/>
                <a:gd name="T28" fmla="*/ 2147483647 w 184"/>
                <a:gd name="T29" fmla="*/ 2147483647 h 136"/>
                <a:gd name="T30" fmla="*/ 2147483647 w 184"/>
                <a:gd name="T31" fmla="*/ 2147483647 h 136"/>
                <a:gd name="T32" fmla="*/ 0 w 184"/>
                <a:gd name="T33" fmla="*/ 2147483647 h 136"/>
                <a:gd name="T34" fmla="*/ 0 w 184"/>
                <a:gd name="T35" fmla="*/ 2147483647 h 136"/>
                <a:gd name="T36" fmla="*/ 2147483647 w 184"/>
                <a:gd name="T37" fmla="*/ 2147483647 h 136"/>
                <a:gd name="T38" fmla="*/ 2147483647 w 184"/>
                <a:gd name="T39" fmla="*/ 2147483647 h 136"/>
                <a:gd name="T40" fmla="*/ 2147483647 w 184"/>
                <a:gd name="T41" fmla="*/ 2147483647 h 136"/>
                <a:gd name="T42" fmla="*/ 2147483647 w 184"/>
                <a:gd name="T43" fmla="*/ 2147483647 h 136"/>
                <a:gd name="T44" fmla="*/ 2147483647 w 184"/>
                <a:gd name="T45" fmla="*/ 2147483647 h 136"/>
                <a:gd name="T46" fmla="*/ 2147483647 w 184"/>
                <a:gd name="T47" fmla="*/ 2147483647 h 136"/>
                <a:gd name="T48" fmla="*/ 2147483647 w 184"/>
                <a:gd name="T49" fmla="*/ 2147483647 h 136"/>
                <a:gd name="T50" fmla="*/ 2147483647 w 184"/>
                <a:gd name="T51" fmla="*/ 2147483647 h 136"/>
                <a:gd name="T52" fmla="*/ 2147483647 w 184"/>
                <a:gd name="T53" fmla="*/ 2147483647 h 136"/>
                <a:gd name="T54" fmla="*/ 2147483647 w 184"/>
                <a:gd name="T55" fmla="*/ 2147483647 h 1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4" h="136">
                  <a:moveTo>
                    <a:pt x="184" y="96"/>
                  </a:moveTo>
                  <a:lnTo>
                    <a:pt x="96" y="32"/>
                  </a:lnTo>
                  <a:lnTo>
                    <a:pt x="96" y="8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8" y="56"/>
                  </a:lnTo>
                  <a:lnTo>
                    <a:pt x="16" y="72"/>
                  </a:lnTo>
                  <a:lnTo>
                    <a:pt x="16" y="96"/>
                  </a:lnTo>
                  <a:lnTo>
                    <a:pt x="56" y="80"/>
                  </a:lnTo>
                  <a:lnTo>
                    <a:pt x="120" y="112"/>
                  </a:lnTo>
                  <a:lnTo>
                    <a:pt x="120" y="120"/>
                  </a:lnTo>
                  <a:lnTo>
                    <a:pt x="144" y="136"/>
                  </a:lnTo>
                  <a:lnTo>
                    <a:pt x="176" y="96"/>
                  </a:lnTo>
                  <a:lnTo>
                    <a:pt x="184" y="9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7" name="Freeform 281"/>
            <p:cNvSpPr>
              <a:spLocks noChangeAspect="1"/>
            </p:cNvSpPr>
            <p:nvPr/>
          </p:nvSpPr>
          <p:spPr bwMode="auto">
            <a:xfrm>
              <a:off x="1652" y="2576"/>
              <a:ext cx="28" cy="81"/>
            </a:xfrm>
            <a:custGeom>
              <a:avLst/>
              <a:gdLst>
                <a:gd name="T0" fmla="*/ 0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0 w 24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56">
                  <a:moveTo>
                    <a:pt x="0" y="0"/>
                  </a:moveTo>
                  <a:lnTo>
                    <a:pt x="8" y="56"/>
                  </a:lnTo>
                  <a:lnTo>
                    <a:pt x="24" y="40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8" name="Freeform 282"/>
            <p:cNvSpPr>
              <a:spLocks noChangeAspect="1"/>
            </p:cNvSpPr>
            <p:nvPr/>
          </p:nvSpPr>
          <p:spPr bwMode="auto">
            <a:xfrm>
              <a:off x="1652" y="2576"/>
              <a:ext cx="28" cy="81"/>
            </a:xfrm>
            <a:custGeom>
              <a:avLst/>
              <a:gdLst>
                <a:gd name="T0" fmla="*/ 0 w 24"/>
                <a:gd name="T1" fmla="*/ 0 h 56"/>
                <a:gd name="T2" fmla="*/ 2147483647 w 24"/>
                <a:gd name="T3" fmla="*/ 2147483647 h 56"/>
                <a:gd name="T4" fmla="*/ 2147483647 w 24"/>
                <a:gd name="T5" fmla="*/ 2147483647 h 56"/>
                <a:gd name="T6" fmla="*/ 2147483647 w 24"/>
                <a:gd name="T7" fmla="*/ 2147483647 h 56"/>
                <a:gd name="T8" fmla="*/ 0 w 24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56">
                  <a:moveTo>
                    <a:pt x="0" y="0"/>
                  </a:moveTo>
                  <a:lnTo>
                    <a:pt x="8" y="56"/>
                  </a:lnTo>
                  <a:lnTo>
                    <a:pt x="24" y="40"/>
                  </a:lnTo>
                  <a:lnTo>
                    <a:pt x="16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59" name="Freeform 283"/>
            <p:cNvSpPr>
              <a:spLocks noChangeAspect="1"/>
            </p:cNvSpPr>
            <p:nvPr/>
          </p:nvSpPr>
          <p:spPr bwMode="auto">
            <a:xfrm>
              <a:off x="1179" y="2229"/>
              <a:ext cx="139" cy="197"/>
            </a:xfrm>
            <a:custGeom>
              <a:avLst/>
              <a:gdLst>
                <a:gd name="T0" fmla="*/ 0 w 120"/>
                <a:gd name="T1" fmla="*/ 2147483647 h 136"/>
                <a:gd name="T2" fmla="*/ 2147483647 w 120"/>
                <a:gd name="T3" fmla="*/ 2147483647 h 136"/>
                <a:gd name="T4" fmla="*/ 2147483647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2147483647 h 136"/>
                <a:gd name="T16" fmla="*/ 2147483647 w 120"/>
                <a:gd name="T17" fmla="*/ 0 h 136"/>
                <a:gd name="T18" fmla="*/ 2147483647 w 120"/>
                <a:gd name="T19" fmla="*/ 0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0 w 120"/>
                <a:gd name="T29" fmla="*/ 2147483647 h 1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136">
                  <a:moveTo>
                    <a:pt x="0" y="88"/>
                  </a:moveTo>
                  <a:lnTo>
                    <a:pt x="16" y="136"/>
                  </a:lnTo>
                  <a:lnTo>
                    <a:pt x="40" y="128"/>
                  </a:lnTo>
                  <a:lnTo>
                    <a:pt x="80" y="88"/>
                  </a:lnTo>
                  <a:lnTo>
                    <a:pt x="80" y="72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04" y="16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0" y="72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0" name="Freeform 284"/>
            <p:cNvSpPr>
              <a:spLocks noChangeAspect="1"/>
            </p:cNvSpPr>
            <p:nvPr/>
          </p:nvSpPr>
          <p:spPr bwMode="auto">
            <a:xfrm>
              <a:off x="1179" y="2229"/>
              <a:ext cx="139" cy="197"/>
            </a:xfrm>
            <a:custGeom>
              <a:avLst/>
              <a:gdLst>
                <a:gd name="T0" fmla="*/ 0 w 120"/>
                <a:gd name="T1" fmla="*/ 2147483647 h 136"/>
                <a:gd name="T2" fmla="*/ 2147483647 w 120"/>
                <a:gd name="T3" fmla="*/ 2147483647 h 136"/>
                <a:gd name="T4" fmla="*/ 2147483647 w 120"/>
                <a:gd name="T5" fmla="*/ 2147483647 h 136"/>
                <a:gd name="T6" fmla="*/ 2147483647 w 120"/>
                <a:gd name="T7" fmla="*/ 2147483647 h 136"/>
                <a:gd name="T8" fmla="*/ 2147483647 w 120"/>
                <a:gd name="T9" fmla="*/ 2147483647 h 136"/>
                <a:gd name="T10" fmla="*/ 2147483647 w 120"/>
                <a:gd name="T11" fmla="*/ 2147483647 h 136"/>
                <a:gd name="T12" fmla="*/ 2147483647 w 120"/>
                <a:gd name="T13" fmla="*/ 2147483647 h 136"/>
                <a:gd name="T14" fmla="*/ 2147483647 w 120"/>
                <a:gd name="T15" fmla="*/ 2147483647 h 136"/>
                <a:gd name="T16" fmla="*/ 2147483647 w 120"/>
                <a:gd name="T17" fmla="*/ 0 h 136"/>
                <a:gd name="T18" fmla="*/ 2147483647 w 120"/>
                <a:gd name="T19" fmla="*/ 0 h 136"/>
                <a:gd name="T20" fmla="*/ 2147483647 w 120"/>
                <a:gd name="T21" fmla="*/ 2147483647 h 136"/>
                <a:gd name="T22" fmla="*/ 2147483647 w 120"/>
                <a:gd name="T23" fmla="*/ 2147483647 h 136"/>
                <a:gd name="T24" fmla="*/ 2147483647 w 120"/>
                <a:gd name="T25" fmla="*/ 2147483647 h 136"/>
                <a:gd name="T26" fmla="*/ 2147483647 w 120"/>
                <a:gd name="T27" fmla="*/ 2147483647 h 136"/>
                <a:gd name="T28" fmla="*/ 0 w 120"/>
                <a:gd name="T29" fmla="*/ 2147483647 h 1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136">
                  <a:moveTo>
                    <a:pt x="0" y="88"/>
                  </a:moveTo>
                  <a:lnTo>
                    <a:pt x="16" y="136"/>
                  </a:lnTo>
                  <a:lnTo>
                    <a:pt x="40" y="128"/>
                  </a:lnTo>
                  <a:lnTo>
                    <a:pt x="80" y="88"/>
                  </a:lnTo>
                  <a:lnTo>
                    <a:pt x="80" y="72"/>
                  </a:lnTo>
                  <a:lnTo>
                    <a:pt x="112" y="48"/>
                  </a:lnTo>
                  <a:lnTo>
                    <a:pt x="120" y="40"/>
                  </a:lnTo>
                  <a:lnTo>
                    <a:pt x="104" y="16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8" y="48"/>
                  </a:lnTo>
                  <a:lnTo>
                    <a:pt x="40" y="72"/>
                  </a:lnTo>
                  <a:lnTo>
                    <a:pt x="0" y="8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1" name="Freeform 285"/>
            <p:cNvSpPr>
              <a:spLocks noChangeAspect="1"/>
            </p:cNvSpPr>
            <p:nvPr/>
          </p:nvSpPr>
          <p:spPr bwMode="auto">
            <a:xfrm>
              <a:off x="1041" y="2356"/>
              <a:ext cx="157" cy="151"/>
            </a:xfrm>
            <a:custGeom>
              <a:avLst/>
              <a:gdLst>
                <a:gd name="T0" fmla="*/ 0 w 135"/>
                <a:gd name="T1" fmla="*/ 2147483647 h 104"/>
                <a:gd name="T2" fmla="*/ 2147483647 w 135"/>
                <a:gd name="T3" fmla="*/ 2147483647 h 104"/>
                <a:gd name="T4" fmla="*/ 2147483647 w 135"/>
                <a:gd name="T5" fmla="*/ 2147483647 h 104"/>
                <a:gd name="T6" fmla="*/ 2147483647 w 135"/>
                <a:gd name="T7" fmla="*/ 2147483647 h 104"/>
                <a:gd name="T8" fmla="*/ 2147483647 w 135"/>
                <a:gd name="T9" fmla="*/ 2147483647 h 104"/>
                <a:gd name="T10" fmla="*/ 2147483647 w 135"/>
                <a:gd name="T11" fmla="*/ 0 h 104"/>
                <a:gd name="T12" fmla="*/ 2147483647 w 135"/>
                <a:gd name="T13" fmla="*/ 2147483647 h 104"/>
                <a:gd name="T14" fmla="*/ 2147483647 w 135"/>
                <a:gd name="T15" fmla="*/ 2147483647 h 104"/>
                <a:gd name="T16" fmla="*/ 2147483647 w 135"/>
                <a:gd name="T17" fmla="*/ 2147483647 h 104"/>
                <a:gd name="T18" fmla="*/ 0 w 135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" h="104">
                  <a:moveTo>
                    <a:pt x="0" y="104"/>
                  </a:moveTo>
                  <a:lnTo>
                    <a:pt x="32" y="80"/>
                  </a:lnTo>
                  <a:lnTo>
                    <a:pt x="24" y="72"/>
                  </a:lnTo>
                  <a:lnTo>
                    <a:pt x="32" y="56"/>
                  </a:lnTo>
                  <a:lnTo>
                    <a:pt x="79" y="16"/>
                  </a:lnTo>
                  <a:lnTo>
                    <a:pt x="119" y="0"/>
                  </a:lnTo>
                  <a:lnTo>
                    <a:pt x="135" y="48"/>
                  </a:lnTo>
                  <a:lnTo>
                    <a:pt x="127" y="56"/>
                  </a:lnTo>
                  <a:lnTo>
                    <a:pt x="71" y="88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2" name="Freeform 286"/>
            <p:cNvSpPr>
              <a:spLocks noChangeAspect="1"/>
            </p:cNvSpPr>
            <p:nvPr/>
          </p:nvSpPr>
          <p:spPr bwMode="auto">
            <a:xfrm>
              <a:off x="1041" y="2356"/>
              <a:ext cx="157" cy="151"/>
            </a:xfrm>
            <a:custGeom>
              <a:avLst/>
              <a:gdLst>
                <a:gd name="T0" fmla="*/ 0 w 135"/>
                <a:gd name="T1" fmla="*/ 2147483647 h 104"/>
                <a:gd name="T2" fmla="*/ 2147483647 w 135"/>
                <a:gd name="T3" fmla="*/ 2147483647 h 104"/>
                <a:gd name="T4" fmla="*/ 2147483647 w 135"/>
                <a:gd name="T5" fmla="*/ 2147483647 h 104"/>
                <a:gd name="T6" fmla="*/ 2147483647 w 135"/>
                <a:gd name="T7" fmla="*/ 2147483647 h 104"/>
                <a:gd name="T8" fmla="*/ 2147483647 w 135"/>
                <a:gd name="T9" fmla="*/ 2147483647 h 104"/>
                <a:gd name="T10" fmla="*/ 2147483647 w 135"/>
                <a:gd name="T11" fmla="*/ 0 h 104"/>
                <a:gd name="T12" fmla="*/ 2147483647 w 135"/>
                <a:gd name="T13" fmla="*/ 2147483647 h 104"/>
                <a:gd name="T14" fmla="*/ 2147483647 w 135"/>
                <a:gd name="T15" fmla="*/ 2147483647 h 104"/>
                <a:gd name="T16" fmla="*/ 2147483647 w 135"/>
                <a:gd name="T17" fmla="*/ 2147483647 h 104"/>
                <a:gd name="T18" fmla="*/ 0 w 135"/>
                <a:gd name="T19" fmla="*/ 2147483647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5" h="104">
                  <a:moveTo>
                    <a:pt x="0" y="104"/>
                  </a:moveTo>
                  <a:lnTo>
                    <a:pt x="32" y="80"/>
                  </a:lnTo>
                  <a:lnTo>
                    <a:pt x="24" y="72"/>
                  </a:lnTo>
                  <a:lnTo>
                    <a:pt x="32" y="56"/>
                  </a:lnTo>
                  <a:lnTo>
                    <a:pt x="79" y="16"/>
                  </a:lnTo>
                  <a:lnTo>
                    <a:pt x="119" y="0"/>
                  </a:lnTo>
                  <a:lnTo>
                    <a:pt x="135" y="48"/>
                  </a:lnTo>
                  <a:lnTo>
                    <a:pt x="127" y="56"/>
                  </a:lnTo>
                  <a:lnTo>
                    <a:pt x="71" y="88"/>
                  </a:lnTo>
                  <a:lnTo>
                    <a:pt x="0" y="10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3" name="Freeform 287"/>
            <p:cNvSpPr>
              <a:spLocks noChangeAspect="1"/>
            </p:cNvSpPr>
            <p:nvPr/>
          </p:nvSpPr>
          <p:spPr bwMode="auto">
            <a:xfrm>
              <a:off x="1023" y="2403"/>
              <a:ext cx="55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2147483647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2147483647 w 48"/>
                <a:gd name="T11" fmla="*/ 2147483647 h 72"/>
                <a:gd name="T12" fmla="*/ 2147483647 w 48"/>
                <a:gd name="T13" fmla="*/ 0 h 72"/>
                <a:gd name="T14" fmla="*/ 0 w 48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72">
                  <a:moveTo>
                    <a:pt x="0" y="16"/>
                  </a:moveTo>
                  <a:lnTo>
                    <a:pt x="16" y="72"/>
                  </a:lnTo>
                  <a:lnTo>
                    <a:pt x="48" y="48"/>
                  </a:lnTo>
                  <a:lnTo>
                    <a:pt x="40" y="40"/>
                  </a:lnTo>
                  <a:lnTo>
                    <a:pt x="48" y="24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4" name="Freeform 288"/>
            <p:cNvSpPr>
              <a:spLocks noChangeAspect="1"/>
            </p:cNvSpPr>
            <p:nvPr/>
          </p:nvSpPr>
          <p:spPr bwMode="auto">
            <a:xfrm>
              <a:off x="1023" y="2403"/>
              <a:ext cx="55" cy="104"/>
            </a:xfrm>
            <a:custGeom>
              <a:avLst/>
              <a:gdLst>
                <a:gd name="T0" fmla="*/ 0 w 48"/>
                <a:gd name="T1" fmla="*/ 2147483647 h 72"/>
                <a:gd name="T2" fmla="*/ 2147483647 w 48"/>
                <a:gd name="T3" fmla="*/ 2147483647 h 72"/>
                <a:gd name="T4" fmla="*/ 2147483647 w 48"/>
                <a:gd name="T5" fmla="*/ 2147483647 h 72"/>
                <a:gd name="T6" fmla="*/ 2147483647 w 48"/>
                <a:gd name="T7" fmla="*/ 2147483647 h 72"/>
                <a:gd name="T8" fmla="*/ 2147483647 w 48"/>
                <a:gd name="T9" fmla="*/ 2147483647 h 72"/>
                <a:gd name="T10" fmla="*/ 2147483647 w 48"/>
                <a:gd name="T11" fmla="*/ 2147483647 h 72"/>
                <a:gd name="T12" fmla="*/ 2147483647 w 48"/>
                <a:gd name="T13" fmla="*/ 0 h 72"/>
                <a:gd name="T14" fmla="*/ 0 w 48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72">
                  <a:moveTo>
                    <a:pt x="0" y="16"/>
                  </a:moveTo>
                  <a:lnTo>
                    <a:pt x="16" y="72"/>
                  </a:lnTo>
                  <a:lnTo>
                    <a:pt x="48" y="48"/>
                  </a:lnTo>
                  <a:lnTo>
                    <a:pt x="40" y="40"/>
                  </a:lnTo>
                  <a:lnTo>
                    <a:pt x="48" y="24"/>
                  </a:lnTo>
                  <a:lnTo>
                    <a:pt x="48" y="16"/>
                  </a:lnTo>
                  <a:lnTo>
                    <a:pt x="24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5" name="Freeform 289"/>
            <p:cNvSpPr>
              <a:spLocks noChangeAspect="1"/>
            </p:cNvSpPr>
            <p:nvPr/>
          </p:nvSpPr>
          <p:spPr bwMode="auto">
            <a:xfrm>
              <a:off x="1050" y="1858"/>
              <a:ext cx="324" cy="371"/>
            </a:xfrm>
            <a:custGeom>
              <a:avLst/>
              <a:gdLst>
                <a:gd name="T0" fmla="*/ 0 w 279"/>
                <a:gd name="T1" fmla="*/ 2147483647 h 255"/>
                <a:gd name="T2" fmla="*/ 2147483647 w 279"/>
                <a:gd name="T3" fmla="*/ 0 h 255"/>
                <a:gd name="T4" fmla="*/ 2147483647 w 279"/>
                <a:gd name="T5" fmla="*/ 2147483647 h 255"/>
                <a:gd name="T6" fmla="*/ 2147483647 w 279"/>
                <a:gd name="T7" fmla="*/ 2147483647 h 255"/>
                <a:gd name="T8" fmla="*/ 2147483647 w 279"/>
                <a:gd name="T9" fmla="*/ 2147483647 h 255"/>
                <a:gd name="T10" fmla="*/ 2147483647 w 279"/>
                <a:gd name="T11" fmla="*/ 2147483647 h 255"/>
                <a:gd name="T12" fmla="*/ 2147483647 w 279"/>
                <a:gd name="T13" fmla="*/ 2147483647 h 255"/>
                <a:gd name="T14" fmla="*/ 2147483647 w 279"/>
                <a:gd name="T15" fmla="*/ 2147483647 h 255"/>
                <a:gd name="T16" fmla="*/ 2147483647 w 279"/>
                <a:gd name="T17" fmla="*/ 2147483647 h 255"/>
                <a:gd name="T18" fmla="*/ 2147483647 w 279"/>
                <a:gd name="T19" fmla="*/ 2147483647 h 255"/>
                <a:gd name="T20" fmla="*/ 2147483647 w 279"/>
                <a:gd name="T21" fmla="*/ 2147483647 h 255"/>
                <a:gd name="T22" fmla="*/ 2147483647 w 279"/>
                <a:gd name="T23" fmla="*/ 2147483647 h 255"/>
                <a:gd name="T24" fmla="*/ 2147483647 w 279"/>
                <a:gd name="T25" fmla="*/ 2147483647 h 255"/>
                <a:gd name="T26" fmla="*/ 2147483647 w 279"/>
                <a:gd name="T27" fmla="*/ 2147483647 h 255"/>
                <a:gd name="T28" fmla="*/ 2147483647 w 279"/>
                <a:gd name="T29" fmla="*/ 2147483647 h 255"/>
                <a:gd name="T30" fmla="*/ 2147483647 w 279"/>
                <a:gd name="T31" fmla="*/ 2147483647 h 255"/>
                <a:gd name="T32" fmla="*/ 2147483647 w 279"/>
                <a:gd name="T33" fmla="*/ 2147483647 h 255"/>
                <a:gd name="T34" fmla="*/ 2147483647 w 279"/>
                <a:gd name="T35" fmla="*/ 2147483647 h 255"/>
                <a:gd name="T36" fmla="*/ 2147483647 w 279"/>
                <a:gd name="T37" fmla="*/ 2147483647 h 255"/>
                <a:gd name="T38" fmla="*/ 2147483647 w 279"/>
                <a:gd name="T39" fmla="*/ 2147483647 h 255"/>
                <a:gd name="T40" fmla="*/ 2147483647 w 279"/>
                <a:gd name="T41" fmla="*/ 2147483647 h 255"/>
                <a:gd name="T42" fmla="*/ 2147483647 w 279"/>
                <a:gd name="T43" fmla="*/ 2147483647 h 255"/>
                <a:gd name="T44" fmla="*/ 2147483647 w 279"/>
                <a:gd name="T45" fmla="*/ 2147483647 h 255"/>
                <a:gd name="T46" fmla="*/ 2147483647 w 279"/>
                <a:gd name="T47" fmla="*/ 2147483647 h 255"/>
                <a:gd name="T48" fmla="*/ 2147483647 w 279"/>
                <a:gd name="T49" fmla="*/ 2147483647 h 255"/>
                <a:gd name="T50" fmla="*/ 2147483647 w 279"/>
                <a:gd name="T51" fmla="*/ 2147483647 h 255"/>
                <a:gd name="T52" fmla="*/ 2147483647 w 279"/>
                <a:gd name="T53" fmla="*/ 2147483647 h 255"/>
                <a:gd name="T54" fmla="*/ 2147483647 w 279"/>
                <a:gd name="T55" fmla="*/ 2147483647 h 255"/>
                <a:gd name="T56" fmla="*/ 2147483647 w 279"/>
                <a:gd name="T57" fmla="*/ 2147483647 h 255"/>
                <a:gd name="T58" fmla="*/ 2147483647 w 279"/>
                <a:gd name="T59" fmla="*/ 2147483647 h 255"/>
                <a:gd name="T60" fmla="*/ 2147483647 w 279"/>
                <a:gd name="T61" fmla="*/ 2147483647 h 255"/>
                <a:gd name="T62" fmla="*/ 0 w 279"/>
                <a:gd name="T63" fmla="*/ 2147483647 h 2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9" h="255">
                  <a:moveTo>
                    <a:pt x="0" y="8"/>
                  </a:moveTo>
                  <a:lnTo>
                    <a:pt x="8" y="0"/>
                  </a:lnTo>
                  <a:lnTo>
                    <a:pt x="24" y="24"/>
                  </a:lnTo>
                  <a:lnTo>
                    <a:pt x="63" y="8"/>
                  </a:lnTo>
                  <a:lnTo>
                    <a:pt x="63" y="24"/>
                  </a:lnTo>
                  <a:lnTo>
                    <a:pt x="71" y="32"/>
                  </a:lnTo>
                  <a:lnTo>
                    <a:pt x="79" y="48"/>
                  </a:lnTo>
                  <a:lnTo>
                    <a:pt x="111" y="64"/>
                  </a:lnTo>
                  <a:lnTo>
                    <a:pt x="143" y="56"/>
                  </a:lnTo>
                  <a:lnTo>
                    <a:pt x="143" y="48"/>
                  </a:lnTo>
                  <a:lnTo>
                    <a:pt x="183" y="32"/>
                  </a:lnTo>
                  <a:lnTo>
                    <a:pt x="247" y="64"/>
                  </a:lnTo>
                  <a:lnTo>
                    <a:pt x="247" y="72"/>
                  </a:lnTo>
                  <a:lnTo>
                    <a:pt x="239" y="104"/>
                  </a:lnTo>
                  <a:lnTo>
                    <a:pt x="239" y="144"/>
                  </a:lnTo>
                  <a:lnTo>
                    <a:pt x="255" y="160"/>
                  </a:lnTo>
                  <a:lnTo>
                    <a:pt x="247" y="175"/>
                  </a:lnTo>
                  <a:lnTo>
                    <a:pt x="279" y="215"/>
                  </a:lnTo>
                  <a:lnTo>
                    <a:pt x="255" y="255"/>
                  </a:lnTo>
                  <a:lnTo>
                    <a:pt x="183" y="239"/>
                  </a:lnTo>
                  <a:lnTo>
                    <a:pt x="175" y="215"/>
                  </a:lnTo>
                  <a:lnTo>
                    <a:pt x="135" y="223"/>
                  </a:lnTo>
                  <a:lnTo>
                    <a:pt x="103" y="207"/>
                  </a:lnTo>
                  <a:lnTo>
                    <a:pt x="87" y="168"/>
                  </a:lnTo>
                  <a:lnTo>
                    <a:pt x="71" y="160"/>
                  </a:lnTo>
                  <a:lnTo>
                    <a:pt x="63" y="168"/>
                  </a:lnTo>
                  <a:lnTo>
                    <a:pt x="40" y="136"/>
                  </a:lnTo>
                  <a:lnTo>
                    <a:pt x="16" y="104"/>
                  </a:lnTo>
                  <a:lnTo>
                    <a:pt x="24" y="72"/>
                  </a:lnTo>
                  <a:lnTo>
                    <a:pt x="16" y="72"/>
                  </a:lnTo>
                  <a:lnTo>
                    <a:pt x="8" y="4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6" name="Freeform 290"/>
            <p:cNvSpPr>
              <a:spLocks noChangeAspect="1"/>
            </p:cNvSpPr>
            <p:nvPr/>
          </p:nvSpPr>
          <p:spPr bwMode="auto">
            <a:xfrm>
              <a:off x="1050" y="1858"/>
              <a:ext cx="324" cy="371"/>
            </a:xfrm>
            <a:custGeom>
              <a:avLst/>
              <a:gdLst>
                <a:gd name="T0" fmla="*/ 0 w 279"/>
                <a:gd name="T1" fmla="*/ 2147483647 h 255"/>
                <a:gd name="T2" fmla="*/ 2147483647 w 279"/>
                <a:gd name="T3" fmla="*/ 0 h 255"/>
                <a:gd name="T4" fmla="*/ 2147483647 w 279"/>
                <a:gd name="T5" fmla="*/ 2147483647 h 255"/>
                <a:gd name="T6" fmla="*/ 2147483647 w 279"/>
                <a:gd name="T7" fmla="*/ 2147483647 h 255"/>
                <a:gd name="T8" fmla="*/ 2147483647 w 279"/>
                <a:gd name="T9" fmla="*/ 2147483647 h 255"/>
                <a:gd name="T10" fmla="*/ 2147483647 w 279"/>
                <a:gd name="T11" fmla="*/ 2147483647 h 255"/>
                <a:gd name="T12" fmla="*/ 2147483647 w 279"/>
                <a:gd name="T13" fmla="*/ 2147483647 h 255"/>
                <a:gd name="T14" fmla="*/ 2147483647 w 279"/>
                <a:gd name="T15" fmla="*/ 2147483647 h 255"/>
                <a:gd name="T16" fmla="*/ 2147483647 w 279"/>
                <a:gd name="T17" fmla="*/ 2147483647 h 255"/>
                <a:gd name="T18" fmla="*/ 2147483647 w 279"/>
                <a:gd name="T19" fmla="*/ 2147483647 h 255"/>
                <a:gd name="T20" fmla="*/ 2147483647 w 279"/>
                <a:gd name="T21" fmla="*/ 2147483647 h 255"/>
                <a:gd name="T22" fmla="*/ 2147483647 w 279"/>
                <a:gd name="T23" fmla="*/ 2147483647 h 255"/>
                <a:gd name="T24" fmla="*/ 2147483647 w 279"/>
                <a:gd name="T25" fmla="*/ 2147483647 h 255"/>
                <a:gd name="T26" fmla="*/ 2147483647 w 279"/>
                <a:gd name="T27" fmla="*/ 2147483647 h 255"/>
                <a:gd name="T28" fmla="*/ 2147483647 w 279"/>
                <a:gd name="T29" fmla="*/ 2147483647 h 255"/>
                <a:gd name="T30" fmla="*/ 2147483647 w 279"/>
                <a:gd name="T31" fmla="*/ 2147483647 h 255"/>
                <a:gd name="T32" fmla="*/ 2147483647 w 279"/>
                <a:gd name="T33" fmla="*/ 2147483647 h 255"/>
                <a:gd name="T34" fmla="*/ 2147483647 w 279"/>
                <a:gd name="T35" fmla="*/ 2147483647 h 255"/>
                <a:gd name="T36" fmla="*/ 2147483647 w 279"/>
                <a:gd name="T37" fmla="*/ 2147483647 h 255"/>
                <a:gd name="T38" fmla="*/ 2147483647 w 279"/>
                <a:gd name="T39" fmla="*/ 2147483647 h 255"/>
                <a:gd name="T40" fmla="*/ 2147483647 w 279"/>
                <a:gd name="T41" fmla="*/ 2147483647 h 255"/>
                <a:gd name="T42" fmla="*/ 2147483647 w 279"/>
                <a:gd name="T43" fmla="*/ 2147483647 h 255"/>
                <a:gd name="T44" fmla="*/ 2147483647 w 279"/>
                <a:gd name="T45" fmla="*/ 2147483647 h 255"/>
                <a:gd name="T46" fmla="*/ 2147483647 w 279"/>
                <a:gd name="T47" fmla="*/ 2147483647 h 255"/>
                <a:gd name="T48" fmla="*/ 2147483647 w 279"/>
                <a:gd name="T49" fmla="*/ 2147483647 h 255"/>
                <a:gd name="T50" fmla="*/ 2147483647 w 279"/>
                <a:gd name="T51" fmla="*/ 2147483647 h 255"/>
                <a:gd name="T52" fmla="*/ 2147483647 w 279"/>
                <a:gd name="T53" fmla="*/ 2147483647 h 255"/>
                <a:gd name="T54" fmla="*/ 2147483647 w 279"/>
                <a:gd name="T55" fmla="*/ 2147483647 h 255"/>
                <a:gd name="T56" fmla="*/ 2147483647 w 279"/>
                <a:gd name="T57" fmla="*/ 2147483647 h 255"/>
                <a:gd name="T58" fmla="*/ 2147483647 w 279"/>
                <a:gd name="T59" fmla="*/ 2147483647 h 255"/>
                <a:gd name="T60" fmla="*/ 2147483647 w 279"/>
                <a:gd name="T61" fmla="*/ 2147483647 h 255"/>
                <a:gd name="T62" fmla="*/ 0 w 279"/>
                <a:gd name="T63" fmla="*/ 2147483647 h 2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79" h="255">
                  <a:moveTo>
                    <a:pt x="0" y="8"/>
                  </a:moveTo>
                  <a:lnTo>
                    <a:pt x="8" y="0"/>
                  </a:lnTo>
                  <a:lnTo>
                    <a:pt x="24" y="24"/>
                  </a:lnTo>
                  <a:lnTo>
                    <a:pt x="63" y="8"/>
                  </a:lnTo>
                  <a:lnTo>
                    <a:pt x="63" y="24"/>
                  </a:lnTo>
                  <a:lnTo>
                    <a:pt x="71" y="32"/>
                  </a:lnTo>
                  <a:lnTo>
                    <a:pt x="79" y="48"/>
                  </a:lnTo>
                  <a:lnTo>
                    <a:pt x="111" y="64"/>
                  </a:lnTo>
                  <a:lnTo>
                    <a:pt x="143" y="56"/>
                  </a:lnTo>
                  <a:lnTo>
                    <a:pt x="143" y="48"/>
                  </a:lnTo>
                  <a:lnTo>
                    <a:pt x="183" y="32"/>
                  </a:lnTo>
                  <a:lnTo>
                    <a:pt x="247" y="64"/>
                  </a:lnTo>
                  <a:lnTo>
                    <a:pt x="247" y="72"/>
                  </a:lnTo>
                  <a:lnTo>
                    <a:pt x="239" y="104"/>
                  </a:lnTo>
                  <a:lnTo>
                    <a:pt x="239" y="144"/>
                  </a:lnTo>
                  <a:lnTo>
                    <a:pt x="255" y="160"/>
                  </a:lnTo>
                  <a:lnTo>
                    <a:pt x="247" y="175"/>
                  </a:lnTo>
                  <a:lnTo>
                    <a:pt x="279" y="215"/>
                  </a:lnTo>
                  <a:lnTo>
                    <a:pt x="255" y="255"/>
                  </a:lnTo>
                  <a:lnTo>
                    <a:pt x="183" y="239"/>
                  </a:lnTo>
                  <a:lnTo>
                    <a:pt x="175" y="215"/>
                  </a:lnTo>
                  <a:lnTo>
                    <a:pt x="135" y="223"/>
                  </a:lnTo>
                  <a:lnTo>
                    <a:pt x="103" y="207"/>
                  </a:lnTo>
                  <a:lnTo>
                    <a:pt x="87" y="168"/>
                  </a:lnTo>
                  <a:lnTo>
                    <a:pt x="71" y="160"/>
                  </a:lnTo>
                  <a:lnTo>
                    <a:pt x="63" y="168"/>
                  </a:lnTo>
                  <a:lnTo>
                    <a:pt x="40" y="136"/>
                  </a:lnTo>
                  <a:lnTo>
                    <a:pt x="16" y="104"/>
                  </a:lnTo>
                  <a:lnTo>
                    <a:pt x="24" y="72"/>
                  </a:lnTo>
                  <a:lnTo>
                    <a:pt x="16" y="72"/>
                  </a:lnTo>
                  <a:lnTo>
                    <a:pt x="8" y="4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7" name="Freeform 291"/>
            <p:cNvSpPr>
              <a:spLocks noChangeAspect="1"/>
            </p:cNvSpPr>
            <p:nvPr/>
          </p:nvSpPr>
          <p:spPr bwMode="auto">
            <a:xfrm>
              <a:off x="1328" y="1905"/>
              <a:ext cx="231" cy="219"/>
            </a:xfrm>
            <a:custGeom>
              <a:avLst/>
              <a:gdLst>
                <a:gd name="T0" fmla="*/ 0 w 200"/>
                <a:gd name="T1" fmla="*/ 2147483647 h 151"/>
                <a:gd name="T2" fmla="*/ 0 w 200"/>
                <a:gd name="T3" fmla="*/ 2147483647 h 151"/>
                <a:gd name="T4" fmla="*/ 2147483647 w 200"/>
                <a:gd name="T5" fmla="*/ 2147483647 h 151"/>
                <a:gd name="T6" fmla="*/ 2147483647 w 200"/>
                <a:gd name="T7" fmla="*/ 2147483647 h 151"/>
                <a:gd name="T8" fmla="*/ 2147483647 w 200"/>
                <a:gd name="T9" fmla="*/ 2147483647 h 151"/>
                <a:gd name="T10" fmla="*/ 2147483647 w 200"/>
                <a:gd name="T11" fmla="*/ 2147483647 h 151"/>
                <a:gd name="T12" fmla="*/ 2147483647 w 200"/>
                <a:gd name="T13" fmla="*/ 2147483647 h 151"/>
                <a:gd name="T14" fmla="*/ 2147483647 w 200"/>
                <a:gd name="T15" fmla="*/ 2147483647 h 151"/>
                <a:gd name="T16" fmla="*/ 2147483647 w 200"/>
                <a:gd name="T17" fmla="*/ 2147483647 h 151"/>
                <a:gd name="T18" fmla="*/ 2147483647 w 200"/>
                <a:gd name="T19" fmla="*/ 2147483647 h 151"/>
                <a:gd name="T20" fmla="*/ 2147483647 w 200"/>
                <a:gd name="T21" fmla="*/ 2147483647 h 151"/>
                <a:gd name="T22" fmla="*/ 2147483647 w 200"/>
                <a:gd name="T23" fmla="*/ 2147483647 h 151"/>
                <a:gd name="T24" fmla="*/ 2147483647 w 200"/>
                <a:gd name="T25" fmla="*/ 2147483647 h 151"/>
                <a:gd name="T26" fmla="*/ 2147483647 w 200"/>
                <a:gd name="T27" fmla="*/ 2147483647 h 151"/>
                <a:gd name="T28" fmla="*/ 2147483647 w 200"/>
                <a:gd name="T29" fmla="*/ 2147483647 h 151"/>
                <a:gd name="T30" fmla="*/ 2147483647 w 200"/>
                <a:gd name="T31" fmla="*/ 2147483647 h 151"/>
                <a:gd name="T32" fmla="*/ 2147483647 w 200"/>
                <a:gd name="T33" fmla="*/ 2147483647 h 151"/>
                <a:gd name="T34" fmla="*/ 2147483647 w 200"/>
                <a:gd name="T35" fmla="*/ 0 h 151"/>
                <a:gd name="T36" fmla="*/ 2147483647 w 200"/>
                <a:gd name="T37" fmla="*/ 2147483647 h 151"/>
                <a:gd name="T38" fmla="*/ 2147483647 w 200"/>
                <a:gd name="T39" fmla="*/ 2147483647 h 151"/>
                <a:gd name="T40" fmla="*/ 2147483647 w 200"/>
                <a:gd name="T41" fmla="*/ 2147483647 h 151"/>
                <a:gd name="T42" fmla="*/ 2147483647 w 200"/>
                <a:gd name="T43" fmla="*/ 2147483647 h 151"/>
                <a:gd name="T44" fmla="*/ 0 w 200"/>
                <a:gd name="T45" fmla="*/ 2147483647 h 1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0" h="151">
                  <a:moveTo>
                    <a:pt x="0" y="72"/>
                  </a:moveTo>
                  <a:lnTo>
                    <a:pt x="0" y="112"/>
                  </a:lnTo>
                  <a:lnTo>
                    <a:pt x="16" y="128"/>
                  </a:lnTo>
                  <a:lnTo>
                    <a:pt x="8" y="143"/>
                  </a:lnTo>
                  <a:lnTo>
                    <a:pt x="24" y="151"/>
                  </a:lnTo>
                  <a:lnTo>
                    <a:pt x="72" y="143"/>
                  </a:lnTo>
                  <a:lnTo>
                    <a:pt x="88" y="120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44" y="80"/>
                  </a:lnTo>
                  <a:lnTo>
                    <a:pt x="136" y="72"/>
                  </a:lnTo>
                  <a:lnTo>
                    <a:pt x="152" y="72"/>
                  </a:lnTo>
                  <a:lnTo>
                    <a:pt x="160" y="56"/>
                  </a:lnTo>
                  <a:lnTo>
                    <a:pt x="152" y="40"/>
                  </a:lnTo>
                  <a:lnTo>
                    <a:pt x="200" y="16"/>
                  </a:lnTo>
                  <a:lnTo>
                    <a:pt x="184" y="16"/>
                  </a:lnTo>
                  <a:lnTo>
                    <a:pt x="160" y="24"/>
                  </a:lnTo>
                  <a:lnTo>
                    <a:pt x="152" y="0"/>
                  </a:lnTo>
                  <a:lnTo>
                    <a:pt x="128" y="16"/>
                  </a:lnTo>
                  <a:lnTo>
                    <a:pt x="64" y="16"/>
                  </a:lnTo>
                  <a:lnTo>
                    <a:pt x="32" y="56"/>
                  </a:lnTo>
                  <a:lnTo>
                    <a:pt x="8" y="4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8" name="Freeform 292"/>
            <p:cNvSpPr>
              <a:spLocks noChangeAspect="1"/>
            </p:cNvSpPr>
            <p:nvPr/>
          </p:nvSpPr>
          <p:spPr bwMode="auto">
            <a:xfrm>
              <a:off x="1328" y="1905"/>
              <a:ext cx="231" cy="219"/>
            </a:xfrm>
            <a:custGeom>
              <a:avLst/>
              <a:gdLst>
                <a:gd name="T0" fmla="*/ 0 w 200"/>
                <a:gd name="T1" fmla="*/ 2147483647 h 151"/>
                <a:gd name="T2" fmla="*/ 0 w 200"/>
                <a:gd name="T3" fmla="*/ 2147483647 h 151"/>
                <a:gd name="T4" fmla="*/ 2147483647 w 200"/>
                <a:gd name="T5" fmla="*/ 2147483647 h 151"/>
                <a:gd name="T6" fmla="*/ 2147483647 w 200"/>
                <a:gd name="T7" fmla="*/ 2147483647 h 151"/>
                <a:gd name="T8" fmla="*/ 2147483647 w 200"/>
                <a:gd name="T9" fmla="*/ 2147483647 h 151"/>
                <a:gd name="T10" fmla="*/ 2147483647 w 200"/>
                <a:gd name="T11" fmla="*/ 2147483647 h 151"/>
                <a:gd name="T12" fmla="*/ 2147483647 w 200"/>
                <a:gd name="T13" fmla="*/ 2147483647 h 151"/>
                <a:gd name="T14" fmla="*/ 2147483647 w 200"/>
                <a:gd name="T15" fmla="*/ 2147483647 h 151"/>
                <a:gd name="T16" fmla="*/ 2147483647 w 200"/>
                <a:gd name="T17" fmla="*/ 2147483647 h 151"/>
                <a:gd name="T18" fmla="*/ 2147483647 w 200"/>
                <a:gd name="T19" fmla="*/ 2147483647 h 151"/>
                <a:gd name="T20" fmla="*/ 2147483647 w 200"/>
                <a:gd name="T21" fmla="*/ 2147483647 h 151"/>
                <a:gd name="T22" fmla="*/ 2147483647 w 200"/>
                <a:gd name="T23" fmla="*/ 2147483647 h 151"/>
                <a:gd name="T24" fmla="*/ 2147483647 w 200"/>
                <a:gd name="T25" fmla="*/ 2147483647 h 151"/>
                <a:gd name="T26" fmla="*/ 2147483647 w 200"/>
                <a:gd name="T27" fmla="*/ 2147483647 h 151"/>
                <a:gd name="T28" fmla="*/ 2147483647 w 200"/>
                <a:gd name="T29" fmla="*/ 2147483647 h 151"/>
                <a:gd name="T30" fmla="*/ 2147483647 w 200"/>
                <a:gd name="T31" fmla="*/ 2147483647 h 151"/>
                <a:gd name="T32" fmla="*/ 2147483647 w 200"/>
                <a:gd name="T33" fmla="*/ 2147483647 h 151"/>
                <a:gd name="T34" fmla="*/ 2147483647 w 200"/>
                <a:gd name="T35" fmla="*/ 0 h 151"/>
                <a:gd name="T36" fmla="*/ 2147483647 w 200"/>
                <a:gd name="T37" fmla="*/ 2147483647 h 151"/>
                <a:gd name="T38" fmla="*/ 2147483647 w 200"/>
                <a:gd name="T39" fmla="*/ 2147483647 h 151"/>
                <a:gd name="T40" fmla="*/ 2147483647 w 200"/>
                <a:gd name="T41" fmla="*/ 2147483647 h 151"/>
                <a:gd name="T42" fmla="*/ 2147483647 w 200"/>
                <a:gd name="T43" fmla="*/ 2147483647 h 151"/>
                <a:gd name="T44" fmla="*/ 0 w 200"/>
                <a:gd name="T45" fmla="*/ 2147483647 h 1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0" h="151">
                  <a:moveTo>
                    <a:pt x="0" y="72"/>
                  </a:moveTo>
                  <a:lnTo>
                    <a:pt x="0" y="112"/>
                  </a:lnTo>
                  <a:lnTo>
                    <a:pt x="16" y="128"/>
                  </a:lnTo>
                  <a:lnTo>
                    <a:pt x="8" y="143"/>
                  </a:lnTo>
                  <a:lnTo>
                    <a:pt x="24" y="151"/>
                  </a:lnTo>
                  <a:lnTo>
                    <a:pt x="72" y="143"/>
                  </a:lnTo>
                  <a:lnTo>
                    <a:pt x="88" y="120"/>
                  </a:lnTo>
                  <a:lnTo>
                    <a:pt x="128" y="112"/>
                  </a:lnTo>
                  <a:lnTo>
                    <a:pt x="136" y="88"/>
                  </a:lnTo>
                  <a:lnTo>
                    <a:pt x="144" y="80"/>
                  </a:lnTo>
                  <a:lnTo>
                    <a:pt x="136" y="72"/>
                  </a:lnTo>
                  <a:lnTo>
                    <a:pt x="152" y="72"/>
                  </a:lnTo>
                  <a:lnTo>
                    <a:pt x="160" y="56"/>
                  </a:lnTo>
                  <a:lnTo>
                    <a:pt x="152" y="40"/>
                  </a:lnTo>
                  <a:lnTo>
                    <a:pt x="200" y="16"/>
                  </a:lnTo>
                  <a:lnTo>
                    <a:pt x="184" y="16"/>
                  </a:lnTo>
                  <a:lnTo>
                    <a:pt x="160" y="24"/>
                  </a:lnTo>
                  <a:lnTo>
                    <a:pt x="152" y="0"/>
                  </a:lnTo>
                  <a:lnTo>
                    <a:pt x="128" y="16"/>
                  </a:lnTo>
                  <a:lnTo>
                    <a:pt x="64" y="16"/>
                  </a:lnTo>
                  <a:lnTo>
                    <a:pt x="32" y="56"/>
                  </a:lnTo>
                  <a:lnTo>
                    <a:pt x="8" y="40"/>
                  </a:lnTo>
                  <a:lnTo>
                    <a:pt x="0" y="7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69" name="Freeform 293"/>
            <p:cNvSpPr>
              <a:spLocks noChangeAspect="1"/>
            </p:cNvSpPr>
            <p:nvPr/>
          </p:nvSpPr>
          <p:spPr bwMode="auto">
            <a:xfrm>
              <a:off x="1782" y="2182"/>
              <a:ext cx="82" cy="140"/>
            </a:xfrm>
            <a:custGeom>
              <a:avLst/>
              <a:gdLst>
                <a:gd name="T0" fmla="*/ 0 w 71"/>
                <a:gd name="T1" fmla="*/ 2147483647 h 96"/>
                <a:gd name="T2" fmla="*/ 2147483647 w 71"/>
                <a:gd name="T3" fmla="*/ 2147483647 h 96"/>
                <a:gd name="T4" fmla="*/ 2147483647 w 71"/>
                <a:gd name="T5" fmla="*/ 2147483647 h 96"/>
                <a:gd name="T6" fmla="*/ 2147483647 w 71"/>
                <a:gd name="T7" fmla="*/ 2147483647 h 96"/>
                <a:gd name="T8" fmla="*/ 2147483647 w 71"/>
                <a:gd name="T9" fmla="*/ 2147483647 h 96"/>
                <a:gd name="T10" fmla="*/ 2147483647 w 71"/>
                <a:gd name="T11" fmla="*/ 2147483647 h 96"/>
                <a:gd name="T12" fmla="*/ 2147483647 w 71"/>
                <a:gd name="T13" fmla="*/ 2147483647 h 96"/>
                <a:gd name="T14" fmla="*/ 2147483647 w 71"/>
                <a:gd name="T15" fmla="*/ 2147483647 h 96"/>
                <a:gd name="T16" fmla="*/ 2147483647 w 71"/>
                <a:gd name="T17" fmla="*/ 2147483647 h 96"/>
                <a:gd name="T18" fmla="*/ 2147483647 w 71"/>
                <a:gd name="T19" fmla="*/ 2147483647 h 96"/>
                <a:gd name="T20" fmla="*/ 2147483647 w 71"/>
                <a:gd name="T21" fmla="*/ 2147483647 h 96"/>
                <a:gd name="T22" fmla="*/ 2147483647 w 71"/>
                <a:gd name="T23" fmla="*/ 2147483647 h 96"/>
                <a:gd name="T24" fmla="*/ 2147483647 w 71"/>
                <a:gd name="T25" fmla="*/ 2147483647 h 96"/>
                <a:gd name="T26" fmla="*/ 2147483647 w 71"/>
                <a:gd name="T27" fmla="*/ 0 h 96"/>
                <a:gd name="T28" fmla="*/ 0 w 71"/>
                <a:gd name="T29" fmla="*/ 2147483647 h 96"/>
                <a:gd name="T30" fmla="*/ 2147483647 w 71"/>
                <a:gd name="T31" fmla="*/ 2147483647 h 96"/>
                <a:gd name="T32" fmla="*/ 0 w 71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1" h="96">
                  <a:moveTo>
                    <a:pt x="0" y="32"/>
                  </a:moveTo>
                  <a:lnTo>
                    <a:pt x="8" y="48"/>
                  </a:lnTo>
                  <a:lnTo>
                    <a:pt x="16" y="80"/>
                  </a:lnTo>
                  <a:lnTo>
                    <a:pt x="40" y="80"/>
                  </a:lnTo>
                  <a:lnTo>
                    <a:pt x="47" y="56"/>
                  </a:lnTo>
                  <a:lnTo>
                    <a:pt x="55" y="64"/>
                  </a:lnTo>
                  <a:lnTo>
                    <a:pt x="63" y="96"/>
                  </a:lnTo>
                  <a:lnTo>
                    <a:pt x="71" y="80"/>
                  </a:lnTo>
                  <a:lnTo>
                    <a:pt x="63" y="48"/>
                  </a:lnTo>
                  <a:lnTo>
                    <a:pt x="55" y="56"/>
                  </a:lnTo>
                  <a:lnTo>
                    <a:pt x="47" y="48"/>
                  </a:lnTo>
                  <a:lnTo>
                    <a:pt x="63" y="32"/>
                  </a:lnTo>
                  <a:lnTo>
                    <a:pt x="24" y="24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0" name="Freeform 294"/>
            <p:cNvSpPr>
              <a:spLocks noChangeAspect="1"/>
            </p:cNvSpPr>
            <p:nvPr/>
          </p:nvSpPr>
          <p:spPr bwMode="auto">
            <a:xfrm>
              <a:off x="1782" y="2182"/>
              <a:ext cx="82" cy="140"/>
            </a:xfrm>
            <a:custGeom>
              <a:avLst/>
              <a:gdLst>
                <a:gd name="T0" fmla="*/ 0 w 71"/>
                <a:gd name="T1" fmla="*/ 2147483647 h 96"/>
                <a:gd name="T2" fmla="*/ 2147483647 w 71"/>
                <a:gd name="T3" fmla="*/ 2147483647 h 96"/>
                <a:gd name="T4" fmla="*/ 2147483647 w 71"/>
                <a:gd name="T5" fmla="*/ 2147483647 h 96"/>
                <a:gd name="T6" fmla="*/ 2147483647 w 71"/>
                <a:gd name="T7" fmla="*/ 2147483647 h 96"/>
                <a:gd name="T8" fmla="*/ 2147483647 w 71"/>
                <a:gd name="T9" fmla="*/ 2147483647 h 96"/>
                <a:gd name="T10" fmla="*/ 2147483647 w 71"/>
                <a:gd name="T11" fmla="*/ 2147483647 h 96"/>
                <a:gd name="T12" fmla="*/ 2147483647 w 71"/>
                <a:gd name="T13" fmla="*/ 2147483647 h 96"/>
                <a:gd name="T14" fmla="*/ 2147483647 w 71"/>
                <a:gd name="T15" fmla="*/ 2147483647 h 96"/>
                <a:gd name="T16" fmla="*/ 2147483647 w 71"/>
                <a:gd name="T17" fmla="*/ 2147483647 h 96"/>
                <a:gd name="T18" fmla="*/ 2147483647 w 71"/>
                <a:gd name="T19" fmla="*/ 2147483647 h 96"/>
                <a:gd name="T20" fmla="*/ 2147483647 w 71"/>
                <a:gd name="T21" fmla="*/ 2147483647 h 96"/>
                <a:gd name="T22" fmla="*/ 2147483647 w 71"/>
                <a:gd name="T23" fmla="*/ 2147483647 h 96"/>
                <a:gd name="T24" fmla="*/ 2147483647 w 71"/>
                <a:gd name="T25" fmla="*/ 2147483647 h 96"/>
                <a:gd name="T26" fmla="*/ 2147483647 w 71"/>
                <a:gd name="T27" fmla="*/ 0 h 96"/>
                <a:gd name="T28" fmla="*/ 0 w 71"/>
                <a:gd name="T29" fmla="*/ 2147483647 h 96"/>
                <a:gd name="T30" fmla="*/ 2147483647 w 71"/>
                <a:gd name="T31" fmla="*/ 2147483647 h 96"/>
                <a:gd name="T32" fmla="*/ 0 w 71"/>
                <a:gd name="T33" fmla="*/ 2147483647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1" h="96">
                  <a:moveTo>
                    <a:pt x="0" y="32"/>
                  </a:moveTo>
                  <a:lnTo>
                    <a:pt x="8" y="48"/>
                  </a:lnTo>
                  <a:lnTo>
                    <a:pt x="16" y="80"/>
                  </a:lnTo>
                  <a:lnTo>
                    <a:pt x="40" y="80"/>
                  </a:lnTo>
                  <a:lnTo>
                    <a:pt x="47" y="56"/>
                  </a:lnTo>
                  <a:lnTo>
                    <a:pt x="55" y="64"/>
                  </a:lnTo>
                  <a:lnTo>
                    <a:pt x="63" y="96"/>
                  </a:lnTo>
                  <a:lnTo>
                    <a:pt x="71" y="80"/>
                  </a:lnTo>
                  <a:lnTo>
                    <a:pt x="63" y="48"/>
                  </a:lnTo>
                  <a:lnTo>
                    <a:pt x="55" y="56"/>
                  </a:lnTo>
                  <a:lnTo>
                    <a:pt x="47" y="48"/>
                  </a:lnTo>
                  <a:lnTo>
                    <a:pt x="63" y="32"/>
                  </a:lnTo>
                  <a:lnTo>
                    <a:pt x="24" y="24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1" name="Freeform 295"/>
            <p:cNvSpPr>
              <a:spLocks noChangeAspect="1"/>
            </p:cNvSpPr>
            <p:nvPr/>
          </p:nvSpPr>
          <p:spPr bwMode="auto">
            <a:xfrm>
              <a:off x="1801" y="2159"/>
              <a:ext cx="54" cy="23"/>
            </a:xfrm>
            <a:custGeom>
              <a:avLst/>
              <a:gdLst>
                <a:gd name="T0" fmla="*/ 0 w 47"/>
                <a:gd name="T1" fmla="*/ 2147483647 h 16"/>
                <a:gd name="T2" fmla="*/ 0 w 47"/>
                <a:gd name="T3" fmla="*/ 2147483647 h 16"/>
                <a:gd name="T4" fmla="*/ 2147483647 w 47"/>
                <a:gd name="T5" fmla="*/ 2147483647 h 16"/>
                <a:gd name="T6" fmla="*/ 2147483647 w 47"/>
                <a:gd name="T7" fmla="*/ 0 h 16"/>
                <a:gd name="T8" fmla="*/ 2147483647 w 47"/>
                <a:gd name="T9" fmla="*/ 0 h 16"/>
                <a:gd name="T10" fmla="*/ 0 w 47"/>
                <a:gd name="T11" fmla="*/ 2147483647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16">
                  <a:moveTo>
                    <a:pt x="0" y="8"/>
                  </a:moveTo>
                  <a:lnTo>
                    <a:pt x="0" y="16"/>
                  </a:lnTo>
                  <a:lnTo>
                    <a:pt x="47" y="8"/>
                  </a:lnTo>
                  <a:lnTo>
                    <a:pt x="39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2" name="Freeform 296"/>
            <p:cNvSpPr>
              <a:spLocks noChangeAspect="1"/>
            </p:cNvSpPr>
            <p:nvPr/>
          </p:nvSpPr>
          <p:spPr bwMode="auto">
            <a:xfrm>
              <a:off x="1801" y="2159"/>
              <a:ext cx="54" cy="23"/>
            </a:xfrm>
            <a:custGeom>
              <a:avLst/>
              <a:gdLst>
                <a:gd name="T0" fmla="*/ 0 w 47"/>
                <a:gd name="T1" fmla="*/ 2147483647 h 16"/>
                <a:gd name="T2" fmla="*/ 0 w 47"/>
                <a:gd name="T3" fmla="*/ 2147483647 h 16"/>
                <a:gd name="T4" fmla="*/ 2147483647 w 47"/>
                <a:gd name="T5" fmla="*/ 2147483647 h 16"/>
                <a:gd name="T6" fmla="*/ 2147483647 w 47"/>
                <a:gd name="T7" fmla="*/ 0 h 16"/>
                <a:gd name="T8" fmla="*/ 2147483647 w 47"/>
                <a:gd name="T9" fmla="*/ 0 h 16"/>
                <a:gd name="T10" fmla="*/ 0 w 47"/>
                <a:gd name="T11" fmla="*/ 2147483647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" h="16">
                  <a:moveTo>
                    <a:pt x="0" y="8"/>
                  </a:moveTo>
                  <a:lnTo>
                    <a:pt x="0" y="16"/>
                  </a:lnTo>
                  <a:lnTo>
                    <a:pt x="47" y="8"/>
                  </a:lnTo>
                  <a:lnTo>
                    <a:pt x="39" y="0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3" name="Freeform 297"/>
            <p:cNvSpPr>
              <a:spLocks noChangeAspect="1"/>
            </p:cNvSpPr>
            <p:nvPr/>
          </p:nvSpPr>
          <p:spPr bwMode="auto">
            <a:xfrm>
              <a:off x="1855" y="2159"/>
              <a:ext cx="158" cy="407"/>
            </a:xfrm>
            <a:custGeom>
              <a:avLst/>
              <a:gdLst>
                <a:gd name="T0" fmla="*/ 0 w 136"/>
                <a:gd name="T1" fmla="*/ 2147483647 h 280"/>
                <a:gd name="T2" fmla="*/ 2147483647 w 136"/>
                <a:gd name="T3" fmla="*/ 2147483647 h 280"/>
                <a:gd name="T4" fmla="*/ 2147483647 w 136"/>
                <a:gd name="T5" fmla="*/ 2147483647 h 280"/>
                <a:gd name="T6" fmla="*/ 2147483647 w 136"/>
                <a:gd name="T7" fmla="*/ 2147483647 h 280"/>
                <a:gd name="T8" fmla="*/ 2147483647 w 136"/>
                <a:gd name="T9" fmla="*/ 0 h 280"/>
                <a:gd name="T10" fmla="*/ 2147483647 w 136"/>
                <a:gd name="T11" fmla="*/ 2147483647 h 280"/>
                <a:gd name="T12" fmla="*/ 2147483647 w 136"/>
                <a:gd name="T13" fmla="*/ 2147483647 h 280"/>
                <a:gd name="T14" fmla="*/ 2147483647 w 136"/>
                <a:gd name="T15" fmla="*/ 2147483647 h 280"/>
                <a:gd name="T16" fmla="*/ 2147483647 w 136"/>
                <a:gd name="T17" fmla="*/ 2147483647 h 280"/>
                <a:gd name="T18" fmla="*/ 2147483647 w 136"/>
                <a:gd name="T19" fmla="*/ 2147483647 h 280"/>
                <a:gd name="T20" fmla="*/ 2147483647 w 136"/>
                <a:gd name="T21" fmla="*/ 2147483647 h 280"/>
                <a:gd name="T22" fmla="*/ 2147483647 w 136"/>
                <a:gd name="T23" fmla="*/ 2147483647 h 280"/>
                <a:gd name="T24" fmla="*/ 2147483647 w 136"/>
                <a:gd name="T25" fmla="*/ 2147483647 h 280"/>
                <a:gd name="T26" fmla="*/ 2147483647 w 136"/>
                <a:gd name="T27" fmla="*/ 2147483647 h 280"/>
                <a:gd name="T28" fmla="*/ 2147483647 w 136"/>
                <a:gd name="T29" fmla="*/ 2147483647 h 280"/>
                <a:gd name="T30" fmla="*/ 2147483647 w 136"/>
                <a:gd name="T31" fmla="*/ 2147483647 h 280"/>
                <a:gd name="T32" fmla="*/ 2147483647 w 136"/>
                <a:gd name="T33" fmla="*/ 2147483647 h 280"/>
                <a:gd name="T34" fmla="*/ 2147483647 w 136"/>
                <a:gd name="T35" fmla="*/ 2147483647 h 280"/>
                <a:gd name="T36" fmla="*/ 2147483647 w 136"/>
                <a:gd name="T37" fmla="*/ 2147483647 h 280"/>
                <a:gd name="T38" fmla="*/ 2147483647 w 136"/>
                <a:gd name="T39" fmla="*/ 2147483647 h 280"/>
                <a:gd name="T40" fmla="*/ 2147483647 w 136"/>
                <a:gd name="T41" fmla="*/ 2147483647 h 280"/>
                <a:gd name="T42" fmla="*/ 2147483647 w 136"/>
                <a:gd name="T43" fmla="*/ 2147483647 h 280"/>
                <a:gd name="T44" fmla="*/ 2147483647 w 136"/>
                <a:gd name="T45" fmla="*/ 2147483647 h 280"/>
                <a:gd name="T46" fmla="*/ 0 w 136"/>
                <a:gd name="T47" fmla="*/ 2147483647 h 2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36" h="280">
                  <a:moveTo>
                    <a:pt x="0" y="112"/>
                  </a:moveTo>
                  <a:lnTo>
                    <a:pt x="8" y="96"/>
                  </a:lnTo>
                  <a:lnTo>
                    <a:pt x="40" y="24"/>
                  </a:lnTo>
                  <a:lnTo>
                    <a:pt x="64" y="8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16"/>
                  </a:lnTo>
                  <a:lnTo>
                    <a:pt x="80" y="64"/>
                  </a:lnTo>
                  <a:lnTo>
                    <a:pt x="88" y="64"/>
                  </a:lnTo>
                  <a:lnTo>
                    <a:pt x="104" y="88"/>
                  </a:lnTo>
                  <a:lnTo>
                    <a:pt x="136" y="96"/>
                  </a:lnTo>
                  <a:lnTo>
                    <a:pt x="112" y="120"/>
                  </a:lnTo>
                  <a:lnTo>
                    <a:pt x="80" y="128"/>
                  </a:lnTo>
                  <a:lnTo>
                    <a:pt x="80" y="152"/>
                  </a:lnTo>
                  <a:lnTo>
                    <a:pt x="88" y="184"/>
                  </a:lnTo>
                  <a:lnTo>
                    <a:pt x="88" y="208"/>
                  </a:lnTo>
                  <a:lnTo>
                    <a:pt x="104" y="248"/>
                  </a:lnTo>
                  <a:lnTo>
                    <a:pt x="88" y="280"/>
                  </a:lnTo>
                  <a:lnTo>
                    <a:pt x="80" y="184"/>
                  </a:lnTo>
                  <a:lnTo>
                    <a:pt x="64" y="168"/>
                  </a:lnTo>
                  <a:lnTo>
                    <a:pt x="48" y="192"/>
                  </a:lnTo>
                  <a:lnTo>
                    <a:pt x="32" y="184"/>
                  </a:lnTo>
                  <a:lnTo>
                    <a:pt x="32" y="15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4" name="Freeform 298"/>
            <p:cNvSpPr>
              <a:spLocks noChangeAspect="1"/>
            </p:cNvSpPr>
            <p:nvPr/>
          </p:nvSpPr>
          <p:spPr bwMode="auto">
            <a:xfrm>
              <a:off x="1855" y="2159"/>
              <a:ext cx="158" cy="407"/>
            </a:xfrm>
            <a:custGeom>
              <a:avLst/>
              <a:gdLst>
                <a:gd name="T0" fmla="*/ 0 w 136"/>
                <a:gd name="T1" fmla="*/ 2147483647 h 280"/>
                <a:gd name="T2" fmla="*/ 2147483647 w 136"/>
                <a:gd name="T3" fmla="*/ 2147483647 h 280"/>
                <a:gd name="T4" fmla="*/ 2147483647 w 136"/>
                <a:gd name="T5" fmla="*/ 2147483647 h 280"/>
                <a:gd name="T6" fmla="*/ 2147483647 w 136"/>
                <a:gd name="T7" fmla="*/ 2147483647 h 280"/>
                <a:gd name="T8" fmla="*/ 2147483647 w 136"/>
                <a:gd name="T9" fmla="*/ 0 h 280"/>
                <a:gd name="T10" fmla="*/ 2147483647 w 136"/>
                <a:gd name="T11" fmla="*/ 2147483647 h 280"/>
                <a:gd name="T12" fmla="*/ 2147483647 w 136"/>
                <a:gd name="T13" fmla="*/ 2147483647 h 280"/>
                <a:gd name="T14" fmla="*/ 2147483647 w 136"/>
                <a:gd name="T15" fmla="*/ 2147483647 h 280"/>
                <a:gd name="T16" fmla="*/ 2147483647 w 136"/>
                <a:gd name="T17" fmla="*/ 2147483647 h 280"/>
                <a:gd name="T18" fmla="*/ 2147483647 w 136"/>
                <a:gd name="T19" fmla="*/ 2147483647 h 280"/>
                <a:gd name="T20" fmla="*/ 2147483647 w 136"/>
                <a:gd name="T21" fmla="*/ 2147483647 h 280"/>
                <a:gd name="T22" fmla="*/ 2147483647 w 136"/>
                <a:gd name="T23" fmla="*/ 2147483647 h 280"/>
                <a:gd name="T24" fmla="*/ 2147483647 w 136"/>
                <a:gd name="T25" fmla="*/ 2147483647 h 280"/>
                <a:gd name="T26" fmla="*/ 2147483647 w 136"/>
                <a:gd name="T27" fmla="*/ 2147483647 h 280"/>
                <a:gd name="T28" fmla="*/ 2147483647 w 136"/>
                <a:gd name="T29" fmla="*/ 2147483647 h 280"/>
                <a:gd name="T30" fmla="*/ 2147483647 w 136"/>
                <a:gd name="T31" fmla="*/ 2147483647 h 280"/>
                <a:gd name="T32" fmla="*/ 2147483647 w 136"/>
                <a:gd name="T33" fmla="*/ 2147483647 h 280"/>
                <a:gd name="T34" fmla="*/ 2147483647 w 136"/>
                <a:gd name="T35" fmla="*/ 2147483647 h 280"/>
                <a:gd name="T36" fmla="*/ 2147483647 w 136"/>
                <a:gd name="T37" fmla="*/ 2147483647 h 280"/>
                <a:gd name="T38" fmla="*/ 2147483647 w 136"/>
                <a:gd name="T39" fmla="*/ 2147483647 h 280"/>
                <a:gd name="T40" fmla="*/ 2147483647 w 136"/>
                <a:gd name="T41" fmla="*/ 2147483647 h 280"/>
                <a:gd name="T42" fmla="*/ 2147483647 w 136"/>
                <a:gd name="T43" fmla="*/ 2147483647 h 280"/>
                <a:gd name="T44" fmla="*/ 2147483647 w 136"/>
                <a:gd name="T45" fmla="*/ 2147483647 h 280"/>
                <a:gd name="T46" fmla="*/ 0 w 136"/>
                <a:gd name="T47" fmla="*/ 2147483647 h 2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36" h="280">
                  <a:moveTo>
                    <a:pt x="0" y="112"/>
                  </a:moveTo>
                  <a:lnTo>
                    <a:pt x="8" y="96"/>
                  </a:lnTo>
                  <a:lnTo>
                    <a:pt x="40" y="24"/>
                  </a:lnTo>
                  <a:lnTo>
                    <a:pt x="64" y="8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16"/>
                  </a:lnTo>
                  <a:lnTo>
                    <a:pt x="80" y="64"/>
                  </a:lnTo>
                  <a:lnTo>
                    <a:pt x="88" y="64"/>
                  </a:lnTo>
                  <a:lnTo>
                    <a:pt x="104" y="88"/>
                  </a:lnTo>
                  <a:lnTo>
                    <a:pt x="136" y="96"/>
                  </a:lnTo>
                  <a:lnTo>
                    <a:pt x="112" y="120"/>
                  </a:lnTo>
                  <a:lnTo>
                    <a:pt x="80" y="128"/>
                  </a:lnTo>
                  <a:lnTo>
                    <a:pt x="80" y="152"/>
                  </a:lnTo>
                  <a:lnTo>
                    <a:pt x="88" y="184"/>
                  </a:lnTo>
                  <a:lnTo>
                    <a:pt x="88" y="208"/>
                  </a:lnTo>
                  <a:lnTo>
                    <a:pt x="104" y="248"/>
                  </a:lnTo>
                  <a:lnTo>
                    <a:pt x="88" y="280"/>
                  </a:lnTo>
                  <a:lnTo>
                    <a:pt x="80" y="184"/>
                  </a:lnTo>
                  <a:lnTo>
                    <a:pt x="64" y="168"/>
                  </a:lnTo>
                  <a:lnTo>
                    <a:pt x="48" y="192"/>
                  </a:lnTo>
                  <a:lnTo>
                    <a:pt x="32" y="184"/>
                  </a:lnTo>
                  <a:lnTo>
                    <a:pt x="32" y="152"/>
                  </a:lnTo>
                  <a:lnTo>
                    <a:pt x="0" y="11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5" name="Freeform 299"/>
            <p:cNvSpPr>
              <a:spLocks noChangeAspect="1"/>
            </p:cNvSpPr>
            <p:nvPr/>
          </p:nvSpPr>
          <p:spPr bwMode="auto">
            <a:xfrm>
              <a:off x="1550" y="1500"/>
              <a:ext cx="1018" cy="833"/>
            </a:xfrm>
            <a:custGeom>
              <a:avLst/>
              <a:gdLst>
                <a:gd name="T0" fmla="*/ 0 w 878"/>
                <a:gd name="T1" fmla="*/ 2147483647 h 574"/>
                <a:gd name="T2" fmla="*/ 2147483647 w 878"/>
                <a:gd name="T3" fmla="*/ 2147483647 h 574"/>
                <a:gd name="T4" fmla="*/ 2147483647 w 878"/>
                <a:gd name="T5" fmla="*/ 2147483647 h 574"/>
                <a:gd name="T6" fmla="*/ 2147483647 w 878"/>
                <a:gd name="T7" fmla="*/ 2147483647 h 574"/>
                <a:gd name="T8" fmla="*/ 2147483647 w 878"/>
                <a:gd name="T9" fmla="*/ 2147483647 h 574"/>
                <a:gd name="T10" fmla="*/ 2147483647 w 878"/>
                <a:gd name="T11" fmla="*/ 2147483647 h 574"/>
                <a:gd name="T12" fmla="*/ 2147483647 w 878"/>
                <a:gd name="T13" fmla="*/ 2147483647 h 574"/>
                <a:gd name="T14" fmla="*/ 2147483647 w 878"/>
                <a:gd name="T15" fmla="*/ 2147483647 h 574"/>
                <a:gd name="T16" fmla="*/ 2147483647 w 878"/>
                <a:gd name="T17" fmla="*/ 2147483647 h 574"/>
                <a:gd name="T18" fmla="*/ 2147483647 w 878"/>
                <a:gd name="T19" fmla="*/ 2147483647 h 574"/>
                <a:gd name="T20" fmla="*/ 2147483647 w 878"/>
                <a:gd name="T21" fmla="*/ 2147483647 h 574"/>
                <a:gd name="T22" fmla="*/ 2147483647 w 878"/>
                <a:gd name="T23" fmla="*/ 2147483647 h 574"/>
                <a:gd name="T24" fmla="*/ 2147483647 w 878"/>
                <a:gd name="T25" fmla="*/ 2147483647 h 574"/>
                <a:gd name="T26" fmla="*/ 2147483647 w 878"/>
                <a:gd name="T27" fmla="*/ 2147483647 h 574"/>
                <a:gd name="T28" fmla="*/ 2147483647 w 878"/>
                <a:gd name="T29" fmla="*/ 2147483647 h 574"/>
                <a:gd name="T30" fmla="*/ 2147483647 w 878"/>
                <a:gd name="T31" fmla="*/ 2147483647 h 574"/>
                <a:gd name="T32" fmla="*/ 2147483647 w 878"/>
                <a:gd name="T33" fmla="*/ 2147483647 h 574"/>
                <a:gd name="T34" fmla="*/ 2147483647 w 878"/>
                <a:gd name="T35" fmla="*/ 2147483647 h 574"/>
                <a:gd name="T36" fmla="*/ 2147483647 w 878"/>
                <a:gd name="T37" fmla="*/ 2147483647 h 574"/>
                <a:gd name="T38" fmla="*/ 2147483647 w 878"/>
                <a:gd name="T39" fmla="*/ 2147483647 h 574"/>
                <a:gd name="T40" fmla="*/ 2147483647 w 878"/>
                <a:gd name="T41" fmla="*/ 2147483647 h 574"/>
                <a:gd name="T42" fmla="*/ 2147483647 w 878"/>
                <a:gd name="T43" fmla="*/ 2147483647 h 574"/>
                <a:gd name="T44" fmla="*/ 2147483647 w 878"/>
                <a:gd name="T45" fmla="*/ 2147483647 h 574"/>
                <a:gd name="T46" fmla="*/ 2147483647 w 878"/>
                <a:gd name="T47" fmla="*/ 2147483647 h 574"/>
                <a:gd name="T48" fmla="*/ 2147483647 w 878"/>
                <a:gd name="T49" fmla="*/ 2147483647 h 574"/>
                <a:gd name="T50" fmla="*/ 2147483647 w 878"/>
                <a:gd name="T51" fmla="*/ 2147483647 h 574"/>
                <a:gd name="T52" fmla="*/ 2147483647 w 878"/>
                <a:gd name="T53" fmla="*/ 2147483647 h 574"/>
                <a:gd name="T54" fmla="*/ 2147483647 w 878"/>
                <a:gd name="T55" fmla="*/ 2147483647 h 574"/>
                <a:gd name="T56" fmla="*/ 2147483647 w 878"/>
                <a:gd name="T57" fmla="*/ 2147483647 h 574"/>
                <a:gd name="T58" fmla="*/ 2147483647 w 878"/>
                <a:gd name="T59" fmla="*/ 2147483647 h 574"/>
                <a:gd name="T60" fmla="*/ 2147483647 w 878"/>
                <a:gd name="T61" fmla="*/ 2147483647 h 574"/>
                <a:gd name="T62" fmla="*/ 2147483647 w 878"/>
                <a:gd name="T63" fmla="*/ 2147483647 h 574"/>
                <a:gd name="T64" fmla="*/ 2147483647 w 878"/>
                <a:gd name="T65" fmla="*/ 2147483647 h 574"/>
                <a:gd name="T66" fmla="*/ 2147483647 w 878"/>
                <a:gd name="T67" fmla="*/ 2147483647 h 574"/>
                <a:gd name="T68" fmla="*/ 2147483647 w 878"/>
                <a:gd name="T69" fmla="*/ 2147483647 h 574"/>
                <a:gd name="T70" fmla="*/ 2147483647 w 878"/>
                <a:gd name="T71" fmla="*/ 2147483647 h 574"/>
                <a:gd name="T72" fmla="*/ 2147483647 w 878"/>
                <a:gd name="T73" fmla="*/ 2147483647 h 574"/>
                <a:gd name="T74" fmla="*/ 2147483647 w 878"/>
                <a:gd name="T75" fmla="*/ 2147483647 h 574"/>
                <a:gd name="T76" fmla="*/ 2147483647 w 878"/>
                <a:gd name="T77" fmla="*/ 2147483647 h 574"/>
                <a:gd name="T78" fmla="*/ 2147483647 w 878"/>
                <a:gd name="T79" fmla="*/ 2147483647 h 574"/>
                <a:gd name="T80" fmla="*/ 2147483647 w 878"/>
                <a:gd name="T81" fmla="*/ 2147483647 h 574"/>
                <a:gd name="T82" fmla="*/ 2147483647 w 878"/>
                <a:gd name="T83" fmla="*/ 2147483647 h 574"/>
                <a:gd name="T84" fmla="*/ 2147483647 w 878"/>
                <a:gd name="T85" fmla="*/ 2147483647 h 574"/>
                <a:gd name="T86" fmla="*/ 2147483647 w 878"/>
                <a:gd name="T87" fmla="*/ 2147483647 h 574"/>
                <a:gd name="T88" fmla="*/ 2147483647 w 878"/>
                <a:gd name="T89" fmla="*/ 2147483647 h 574"/>
                <a:gd name="T90" fmla="*/ 2147483647 w 878"/>
                <a:gd name="T91" fmla="*/ 2147483647 h 574"/>
                <a:gd name="T92" fmla="*/ 2147483647 w 878"/>
                <a:gd name="T93" fmla="*/ 2147483647 h 574"/>
                <a:gd name="T94" fmla="*/ 2147483647 w 878"/>
                <a:gd name="T95" fmla="*/ 2147483647 h 574"/>
                <a:gd name="T96" fmla="*/ 2147483647 w 878"/>
                <a:gd name="T97" fmla="*/ 2147483647 h 574"/>
                <a:gd name="T98" fmla="*/ 2147483647 w 878"/>
                <a:gd name="T99" fmla="*/ 2147483647 h 574"/>
                <a:gd name="T100" fmla="*/ 0 w 878"/>
                <a:gd name="T101" fmla="*/ 2147483647 h 57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78" h="574">
                  <a:moveTo>
                    <a:pt x="0" y="271"/>
                  </a:moveTo>
                  <a:lnTo>
                    <a:pt x="0" y="247"/>
                  </a:lnTo>
                  <a:lnTo>
                    <a:pt x="32" y="239"/>
                  </a:lnTo>
                  <a:lnTo>
                    <a:pt x="88" y="215"/>
                  </a:lnTo>
                  <a:lnTo>
                    <a:pt x="96" y="183"/>
                  </a:lnTo>
                  <a:lnTo>
                    <a:pt x="88" y="167"/>
                  </a:lnTo>
                  <a:lnTo>
                    <a:pt x="120" y="159"/>
                  </a:lnTo>
                  <a:lnTo>
                    <a:pt x="128" y="119"/>
                  </a:lnTo>
                  <a:lnTo>
                    <a:pt x="168" y="119"/>
                  </a:lnTo>
                  <a:lnTo>
                    <a:pt x="168" y="96"/>
                  </a:lnTo>
                  <a:lnTo>
                    <a:pt x="200" y="88"/>
                  </a:lnTo>
                  <a:lnTo>
                    <a:pt x="208" y="104"/>
                  </a:lnTo>
                  <a:lnTo>
                    <a:pt x="240" y="111"/>
                  </a:lnTo>
                  <a:lnTo>
                    <a:pt x="247" y="159"/>
                  </a:lnTo>
                  <a:lnTo>
                    <a:pt x="303" y="175"/>
                  </a:lnTo>
                  <a:lnTo>
                    <a:pt x="335" y="199"/>
                  </a:lnTo>
                  <a:lnTo>
                    <a:pt x="391" y="199"/>
                  </a:lnTo>
                  <a:lnTo>
                    <a:pt x="447" y="223"/>
                  </a:lnTo>
                  <a:lnTo>
                    <a:pt x="519" y="199"/>
                  </a:lnTo>
                  <a:lnTo>
                    <a:pt x="551" y="183"/>
                  </a:lnTo>
                  <a:lnTo>
                    <a:pt x="551" y="159"/>
                  </a:lnTo>
                  <a:lnTo>
                    <a:pt x="575" y="167"/>
                  </a:lnTo>
                  <a:lnTo>
                    <a:pt x="615" y="127"/>
                  </a:lnTo>
                  <a:lnTo>
                    <a:pt x="655" y="127"/>
                  </a:lnTo>
                  <a:lnTo>
                    <a:pt x="639" y="104"/>
                  </a:lnTo>
                  <a:lnTo>
                    <a:pt x="599" y="111"/>
                  </a:lnTo>
                  <a:lnTo>
                    <a:pt x="599" y="80"/>
                  </a:lnTo>
                  <a:lnTo>
                    <a:pt x="615" y="64"/>
                  </a:lnTo>
                  <a:lnTo>
                    <a:pt x="631" y="72"/>
                  </a:lnTo>
                  <a:lnTo>
                    <a:pt x="647" y="64"/>
                  </a:lnTo>
                  <a:lnTo>
                    <a:pt x="671" y="24"/>
                  </a:lnTo>
                  <a:lnTo>
                    <a:pt x="663" y="8"/>
                  </a:lnTo>
                  <a:lnTo>
                    <a:pt x="719" y="0"/>
                  </a:lnTo>
                  <a:lnTo>
                    <a:pt x="751" y="8"/>
                  </a:lnTo>
                  <a:lnTo>
                    <a:pt x="775" y="72"/>
                  </a:lnTo>
                  <a:lnTo>
                    <a:pt x="815" y="88"/>
                  </a:lnTo>
                  <a:lnTo>
                    <a:pt x="823" y="111"/>
                  </a:lnTo>
                  <a:lnTo>
                    <a:pt x="878" y="96"/>
                  </a:lnTo>
                  <a:lnTo>
                    <a:pt x="855" y="159"/>
                  </a:lnTo>
                  <a:lnTo>
                    <a:pt x="823" y="167"/>
                  </a:lnTo>
                  <a:lnTo>
                    <a:pt x="823" y="183"/>
                  </a:lnTo>
                  <a:lnTo>
                    <a:pt x="815" y="207"/>
                  </a:lnTo>
                  <a:lnTo>
                    <a:pt x="807" y="199"/>
                  </a:lnTo>
                  <a:lnTo>
                    <a:pt x="783" y="215"/>
                  </a:lnTo>
                  <a:lnTo>
                    <a:pt x="783" y="231"/>
                  </a:lnTo>
                  <a:lnTo>
                    <a:pt x="767" y="223"/>
                  </a:lnTo>
                  <a:lnTo>
                    <a:pt x="727" y="247"/>
                  </a:lnTo>
                  <a:lnTo>
                    <a:pt x="679" y="279"/>
                  </a:lnTo>
                  <a:lnTo>
                    <a:pt x="703" y="239"/>
                  </a:lnTo>
                  <a:lnTo>
                    <a:pt x="695" y="231"/>
                  </a:lnTo>
                  <a:lnTo>
                    <a:pt x="631" y="271"/>
                  </a:lnTo>
                  <a:lnTo>
                    <a:pt x="631" y="279"/>
                  </a:lnTo>
                  <a:lnTo>
                    <a:pt x="647" y="295"/>
                  </a:lnTo>
                  <a:lnTo>
                    <a:pt x="671" y="295"/>
                  </a:lnTo>
                  <a:lnTo>
                    <a:pt x="703" y="295"/>
                  </a:lnTo>
                  <a:lnTo>
                    <a:pt x="663" y="319"/>
                  </a:lnTo>
                  <a:lnTo>
                    <a:pt x="655" y="343"/>
                  </a:lnTo>
                  <a:lnTo>
                    <a:pt x="695" y="399"/>
                  </a:lnTo>
                  <a:lnTo>
                    <a:pt x="663" y="391"/>
                  </a:lnTo>
                  <a:lnTo>
                    <a:pt x="695" y="407"/>
                  </a:lnTo>
                  <a:lnTo>
                    <a:pt x="663" y="415"/>
                  </a:lnTo>
                  <a:lnTo>
                    <a:pt x="695" y="422"/>
                  </a:lnTo>
                  <a:lnTo>
                    <a:pt x="647" y="510"/>
                  </a:lnTo>
                  <a:lnTo>
                    <a:pt x="615" y="526"/>
                  </a:lnTo>
                  <a:lnTo>
                    <a:pt x="583" y="534"/>
                  </a:lnTo>
                  <a:lnTo>
                    <a:pt x="575" y="534"/>
                  </a:lnTo>
                  <a:lnTo>
                    <a:pt x="567" y="550"/>
                  </a:lnTo>
                  <a:lnTo>
                    <a:pt x="519" y="558"/>
                  </a:lnTo>
                  <a:lnTo>
                    <a:pt x="519" y="574"/>
                  </a:lnTo>
                  <a:lnTo>
                    <a:pt x="511" y="558"/>
                  </a:lnTo>
                  <a:lnTo>
                    <a:pt x="487" y="558"/>
                  </a:lnTo>
                  <a:lnTo>
                    <a:pt x="447" y="526"/>
                  </a:lnTo>
                  <a:lnTo>
                    <a:pt x="407" y="542"/>
                  </a:lnTo>
                  <a:lnTo>
                    <a:pt x="399" y="542"/>
                  </a:lnTo>
                  <a:lnTo>
                    <a:pt x="399" y="558"/>
                  </a:lnTo>
                  <a:lnTo>
                    <a:pt x="399" y="550"/>
                  </a:lnTo>
                  <a:lnTo>
                    <a:pt x="367" y="542"/>
                  </a:lnTo>
                  <a:lnTo>
                    <a:pt x="351" y="518"/>
                  </a:lnTo>
                  <a:lnTo>
                    <a:pt x="343" y="518"/>
                  </a:lnTo>
                  <a:lnTo>
                    <a:pt x="351" y="470"/>
                  </a:lnTo>
                  <a:lnTo>
                    <a:pt x="351" y="462"/>
                  </a:lnTo>
                  <a:lnTo>
                    <a:pt x="335" y="454"/>
                  </a:lnTo>
                  <a:lnTo>
                    <a:pt x="319" y="446"/>
                  </a:lnTo>
                  <a:lnTo>
                    <a:pt x="319" y="430"/>
                  </a:lnTo>
                  <a:lnTo>
                    <a:pt x="255" y="454"/>
                  </a:lnTo>
                  <a:lnTo>
                    <a:pt x="224" y="454"/>
                  </a:lnTo>
                  <a:lnTo>
                    <a:pt x="216" y="462"/>
                  </a:lnTo>
                  <a:lnTo>
                    <a:pt x="208" y="454"/>
                  </a:lnTo>
                  <a:lnTo>
                    <a:pt x="200" y="454"/>
                  </a:lnTo>
                  <a:lnTo>
                    <a:pt x="168" y="454"/>
                  </a:lnTo>
                  <a:lnTo>
                    <a:pt x="152" y="430"/>
                  </a:lnTo>
                  <a:lnTo>
                    <a:pt x="104" y="415"/>
                  </a:lnTo>
                  <a:lnTo>
                    <a:pt x="72" y="407"/>
                  </a:lnTo>
                  <a:lnTo>
                    <a:pt x="64" y="383"/>
                  </a:lnTo>
                  <a:lnTo>
                    <a:pt x="72" y="375"/>
                  </a:lnTo>
                  <a:lnTo>
                    <a:pt x="72" y="351"/>
                  </a:lnTo>
                  <a:lnTo>
                    <a:pt x="96" y="327"/>
                  </a:lnTo>
                  <a:lnTo>
                    <a:pt x="72" y="319"/>
                  </a:lnTo>
                  <a:lnTo>
                    <a:pt x="48" y="327"/>
                  </a:lnTo>
                  <a:lnTo>
                    <a:pt x="8" y="295"/>
                  </a:lnTo>
                  <a:lnTo>
                    <a:pt x="8" y="279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6" name="Freeform 300"/>
            <p:cNvSpPr>
              <a:spLocks noChangeAspect="1"/>
            </p:cNvSpPr>
            <p:nvPr/>
          </p:nvSpPr>
          <p:spPr bwMode="auto">
            <a:xfrm>
              <a:off x="1550" y="1500"/>
              <a:ext cx="1018" cy="833"/>
            </a:xfrm>
            <a:custGeom>
              <a:avLst/>
              <a:gdLst>
                <a:gd name="T0" fmla="*/ 0 w 878"/>
                <a:gd name="T1" fmla="*/ 2147483647 h 574"/>
                <a:gd name="T2" fmla="*/ 2147483647 w 878"/>
                <a:gd name="T3" fmla="*/ 2147483647 h 574"/>
                <a:gd name="T4" fmla="*/ 2147483647 w 878"/>
                <a:gd name="T5" fmla="*/ 2147483647 h 574"/>
                <a:gd name="T6" fmla="*/ 2147483647 w 878"/>
                <a:gd name="T7" fmla="*/ 2147483647 h 574"/>
                <a:gd name="T8" fmla="*/ 2147483647 w 878"/>
                <a:gd name="T9" fmla="*/ 2147483647 h 574"/>
                <a:gd name="T10" fmla="*/ 2147483647 w 878"/>
                <a:gd name="T11" fmla="*/ 2147483647 h 574"/>
                <a:gd name="T12" fmla="*/ 2147483647 w 878"/>
                <a:gd name="T13" fmla="*/ 2147483647 h 574"/>
                <a:gd name="T14" fmla="*/ 2147483647 w 878"/>
                <a:gd name="T15" fmla="*/ 2147483647 h 574"/>
                <a:gd name="T16" fmla="*/ 2147483647 w 878"/>
                <a:gd name="T17" fmla="*/ 2147483647 h 574"/>
                <a:gd name="T18" fmla="*/ 2147483647 w 878"/>
                <a:gd name="T19" fmla="*/ 2147483647 h 574"/>
                <a:gd name="T20" fmla="*/ 2147483647 w 878"/>
                <a:gd name="T21" fmla="*/ 2147483647 h 574"/>
                <a:gd name="T22" fmla="*/ 2147483647 w 878"/>
                <a:gd name="T23" fmla="*/ 2147483647 h 574"/>
                <a:gd name="T24" fmla="*/ 2147483647 w 878"/>
                <a:gd name="T25" fmla="*/ 2147483647 h 574"/>
                <a:gd name="T26" fmla="*/ 2147483647 w 878"/>
                <a:gd name="T27" fmla="*/ 2147483647 h 574"/>
                <a:gd name="T28" fmla="*/ 2147483647 w 878"/>
                <a:gd name="T29" fmla="*/ 2147483647 h 574"/>
                <a:gd name="T30" fmla="*/ 2147483647 w 878"/>
                <a:gd name="T31" fmla="*/ 2147483647 h 574"/>
                <a:gd name="T32" fmla="*/ 2147483647 w 878"/>
                <a:gd name="T33" fmla="*/ 2147483647 h 574"/>
                <a:gd name="T34" fmla="*/ 2147483647 w 878"/>
                <a:gd name="T35" fmla="*/ 2147483647 h 574"/>
                <a:gd name="T36" fmla="*/ 2147483647 w 878"/>
                <a:gd name="T37" fmla="*/ 2147483647 h 574"/>
                <a:gd name="T38" fmla="*/ 2147483647 w 878"/>
                <a:gd name="T39" fmla="*/ 2147483647 h 574"/>
                <a:gd name="T40" fmla="*/ 2147483647 w 878"/>
                <a:gd name="T41" fmla="*/ 2147483647 h 574"/>
                <a:gd name="T42" fmla="*/ 2147483647 w 878"/>
                <a:gd name="T43" fmla="*/ 2147483647 h 574"/>
                <a:gd name="T44" fmla="*/ 2147483647 w 878"/>
                <a:gd name="T45" fmla="*/ 2147483647 h 574"/>
                <a:gd name="T46" fmla="*/ 2147483647 w 878"/>
                <a:gd name="T47" fmla="*/ 2147483647 h 574"/>
                <a:gd name="T48" fmla="*/ 2147483647 w 878"/>
                <a:gd name="T49" fmla="*/ 2147483647 h 574"/>
                <a:gd name="T50" fmla="*/ 2147483647 w 878"/>
                <a:gd name="T51" fmla="*/ 2147483647 h 574"/>
                <a:gd name="T52" fmla="*/ 2147483647 w 878"/>
                <a:gd name="T53" fmla="*/ 2147483647 h 574"/>
                <a:gd name="T54" fmla="*/ 2147483647 w 878"/>
                <a:gd name="T55" fmla="*/ 2147483647 h 574"/>
                <a:gd name="T56" fmla="*/ 2147483647 w 878"/>
                <a:gd name="T57" fmla="*/ 2147483647 h 574"/>
                <a:gd name="T58" fmla="*/ 2147483647 w 878"/>
                <a:gd name="T59" fmla="*/ 2147483647 h 574"/>
                <a:gd name="T60" fmla="*/ 2147483647 w 878"/>
                <a:gd name="T61" fmla="*/ 2147483647 h 574"/>
                <a:gd name="T62" fmla="*/ 2147483647 w 878"/>
                <a:gd name="T63" fmla="*/ 2147483647 h 574"/>
                <a:gd name="T64" fmla="*/ 2147483647 w 878"/>
                <a:gd name="T65" fmla="*/ 2147483647 h 574"/>
                <a:gd name="T66" fmla="*/ 2147483647 w 878"/>
                <a:gd name="T67" fmla="*/ 2147483647 h 574"/>
                <a:gd name="T68" fmla="*/ 2147483647 w 878"/>
                <a:gd name="T69" fmla="*/ 2147483647 h 574"/>
                <a:gd name="T70" fmla="*/ 2147483647 w 878"/>
                <a:gd name="T71" fmla="*/ 2147483647 h 574"/>
                <a:gd name="T72" fmla="*/ 2147483647 w 878"/>
                <a:gd name="T73" fmla="*/ 2147483647 h 574"/>
                <a:gd name="T74" fmla="*/ 2147483647 w 878"/>
                <a:gd name="T75" fmla="*/ 2147483647 h 574"/>
                <a:gd name="T76" fmla="*/ 2147483647 w 878"/>
                <a:gd name="T77" fmla="*/ 2147483647 h 574"/>
                <a:gd name="T78" fmla="*/ 2147483647 w 878"/>
                <a:gd name="T79" fmla="*/ 2147483647 h 574"/>
                <a:gd name="T80" fmla="*/ 2147483647 w 878"/>
                <a:gd name="T81" fmla="*/ 2147483647 h 574"/>
                <a:gd name="T82" fmla="*/ 2147483647 w 878"/>
                <a:gd name="T83" fmla="*/ 2147483647 h 574"/>
                <a:gd name="T84" fmla="*/ 2147483647 w 878"/>
                <a:gd name="T85" fmla="*/ 2147483647 h 574"/>
                <a:gd name="T86" fmla="*/ 2147483647 w 878"/>
                <a:gd name="T87" fmla="*/ 2147483647 h 574"/>
                <a:gd name="T88" fmla="*/ 2147483647 w 878"/>
                <a:gd name="T89" fmla="*/ 2147483647 h 574"/>
                <a:gd name="T90" fmla="*/ 2147483647 w 878"/>
                <a:gd name="T91" fmla="*/ 2147483647 h 574"/>
                <a:gd name="T92" fmla="*/ 2147483647 w 878"/>
                <a:gd name="T93" fmla="*/ 2147483647 h 574"/>
                <a:gd name="T94" fmla="*/ 2147483647 w 878"/>
                <a:gd name="T95" fmla="*/ 2147483647 h 574"/>
                <a:gd name="T96" fmla="*/ 2147483647 w 878"/>
                <a:gd name="T97" fmla="*/ 2147483647 h 574"/>
                <a:gd name="T98" fmla="*/ 2147483647 w 878"/>
                <a:gd name="T99" fmla="*/ 2147483647 h 574"/>
                <a:gd name="T100" fmla="*/ 0 w 878"/>
                <a:gd name="T101" fmla="*/ 2147483647 h 57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78" h="574">
                  <a:moveTo>
                    <a:pt x="0" y="271"/>
                  </a:moveTo>
                  <a:lnTo>
                    <a:pt x="0" y="247"/>
                  </a:lnTo>
                  <a:lnTo>
                    <a:pt x="32" y="239"/>
                  </a:lnTo>
                  <a:lnTo>
                    <a:pt x="88" y="215"/>
                  </a:lnTo>
                  <a:lnTo>
                    <a:pt x="96" y="183"/>
                  </a:lnTo>
                  <a:lnTo>
                    <a:pt x="88" y="167"/>
                  </a:lnTo>
                  <a:lnTo>
                    <a:pt x="120" y="159"/>
                  </a:lnTo>
                  <a:lnTo>
                    <a:pt x="128" y="119"/>
                  </a:lnTo>
                  <a:lnTo>
                    <a:pt x="168" y="119"/>
                  </a:lnTo>
                  <a:lnTo>
                    <a:pt x="168" y="96"/>
                  </a:lnTo>
                  <a:lnTo>
                    <a:pt x="200" y="88"/>
                  </a:lnTo>
                  <a:lnTo>
                    <a:pt x="208" y="104"/>
                  </a:lnTo>
                  <a:lnTo>
                    <a:pt x="240" y="111"/>
                  </a:lnTo>
                  <a:lnTo>
                    <a:pt x="247" y="159"/>
                  </a:lnTo>
                  <a:lnTo>
                    <a:pt x="303" y="175"/>
                  </a:lnTo>
                  <a:lnTo>
                    <a:pt x="335" y="199"/>
                  </a:lnTo>
                  <a:lnTo>
                    <a:pt x="391" y="199"/>
                  </a:lnTo>
                  <a:lnTo>
                    <a:pt x="447" y="223"/>
                  </a:lnTo>
                  <a:lnTo>
                    <a:pt x="519" y="199"/>
                  </a:lnTo>
                  <a:lnTo>
                    <a:pt x="551" y="183"/>
                  </a:lnTo>
                  <a:lnTo>
                    <a:pt x="551" y="159"/>
                  </a:lnTo>
                  <a:lnTo>
                    <a:pt x="575" y="167"/>
                  </a:lnTo>
                  <a:lnTo>
                    <a:pt x="615" y="127"/>
                  </a:lnTo>
                  <a:lnTo>
                    <a:pt x="655" y="127"/>
                  </a:lnTo>
                  <a:lnTo>
                    <a:pt x="639" y="104"/>
                  </a:lnTo>
                  <a:lnTo>
                    <a:pt x="599" y="111"/>
                  </a:lnTo>
                  <a:lnTo>
                    <a:pt x="599" y="80"/>
                  </a:lnTo>
                  <a:lnTo>
                    <a:pt x="615" y="64"/>
                  </a:lnTo>
                  <a:lnTo>
                    <a:pt x="631" y="72"/>
                  </a:lnTo>
                  <a:lnTo>
                    <a:pt x="647" y="64"/>
                  </a:lnTo>
                  <a:lnTo>
                    <a:pt x="671" y="24"/>
                  </a:lnTo>
                  <a:lnTo>
                    <a:pt x="663" y="8"/>
                  </a:lnTo>
                  <a:lnTo>
                    <a:pt x="719" y="0"/>
                  </a:lnTo>
                  <a:lnTo>
                    <a:pt x="751" y="8"/>
                  </a:lnTo>
                  <a:lnTo>
                    <a:pt x="775" y="72"/>
                  </a:lnTo>
                  <a:lnTo>
                    <a:pt x="815" y="88"/>
                  </a:lnTo>
                  <a:lnTo>
                    <a:pt x="823" y="111"/>
                  </a:lnTo>
                  <a:lnTo>
                    <a:pt x="878" y="96"/>
                  </a:lnTo>
                  <a:lnTo>
                    <a:pt x="855" y="159"/>
                  </a:lnTo>
                  <a:lnTo>
                    <a:pt x="823" y="167"/>
                  </a:lnTo>
                  <a:lnTo>
                    <a:pt x="823" y="183"/>
                  </a:lnTo>
                  <a:lnTo>
                    <a:pt x="815" y="207"/>
                  </a:lnTo>
                  <a:lnTo>
                    <a:pt x="807" y="199"/>
                  </a:lnTo>
                  <a:lnTo>
                    <a:pt x="783" y="215"/>
                  </a:lnTo>
                  <a:lnTo>
                    <a:pt x="783" y="231"/>
                  </a:lnTo>
                  <a:lnTo>
                    <a:pt x="767" y="223"/>
                  </a:lnTo>
                  <a:lnTo>
                    <a:pt x="727" y="247"/>
                  </a:lnTo>
                  <a:lnTo>
                    <a:pt x="679" y="279"/>
                  </a:lnTo>
                  <a:lnTo>
                    <a:pt x="703" y="239"/>
                  </a:lnTo>
                  <a:lnTo>
                    <a:pt x="695" y="231"/>
                  </a:lnTo>
                  <a:lnTo>
                    <a:pt x="631" y="271"/>
                  </a:lnTo>
                  <a:lnTo>
                    <a:pt x="631" y="279"/>
                  </a:lnTo>
                  <a:lnTo>
                    <a:pt x="647" y="295"/>
                  </a:lnTo>
                  <a:lnTo>
                    <a:pt x="671" y="295"/>
                  </a:lnTo>
                  <a:lnTo>
                    <a:pt x="703" y="295"/>
                  </a:lnTo>
                  <a:lnTo>
                    <a:pt x="663" y="319"/>
                  </a:lnTo>
                  <a:lnTo>
                    <a:pt x="655" y="343"/>
                  </a:lnTo>
                  <a:lnTo>
                    <a:pt x="695" y="399"/>
                  </a:lnTo>
                  <a:lnTo>
                    <a:pt x="663" y="391"/>
                  </a:lnTo>
                  <a:lnTo>
                    <a:pt x="695" y="407"/>
                  </a:lnTo>
                  <a:lnTo>
                    <a:pt x="663" y="415"/>
                  </a:lnTo>
                  <a:lnTo>
                    <a:pt x="695" y="422"/>
                  </a:lnTo>
                  <a:lnTo>
                    <a:pt x="647" y="510"/>
                  </a:lnTo>
                  <a:lnTo>
                    <a:pt x="615" y="526"/>
                  </a:lnTo>
                  <a:lnTo>
                    <a:pt x="583" y="534"/>
                  </a:lnTo>
                  <a:lnTo>
                    <a:pt x="575" y="534"/>
                  </a:lnTo>
                  <a:lnTo>
                    <a:pt x="567" y="550"/>
                  </a:lnTo>
                  <a:lnTo>
                    <a:pt x="519" y="558"/>
                  </a:lnTo>
                  <a:lnTo>
                    <a:pt x="519" y="574"/>
                  </a:lnTo>
                  <a:lnTo>
                    <a:pt x="511" y="558"/>
                  </a:lnTo>
                  <a:lnTo>
                    <a:pt x="487" y="558"/>
                  </a:lnTo>
                  <a:lnTo>
                    <a:pt x="447" y="526"/>
                  </a:lnTo>
                  <a:lnTo>
                    <a:pt x="407" y="542"/>
                  </a:lnTo>
                  <a:lnTo>
                    <a:pt x="399" y="542"/>
                  </a:lnTo>
                  <a:lnTo>
                    <a:pt x="399" y="558"/>
                  </a:lnTo>
                  <a:lnTo>
                    <a:pt x="399" y="550"/>
                  </a:lnTo>
                  <a:lnTo>
                    <a:pt x="367" y="542"/>
                  </a:lnTo>
                  <a:lnTo>
                    <a:pt x="351" y="518"/>
                  </a:lnTo>
                  <a:lnTo>
                    <a:pt x="343" y="518"/>
                  </a:lnTo>
                  <a:lnTo>
                    <a:pt x="351" y="470"/>
                  </a:lnTo>
                  <a:lnTo>
                    <a:pt x="351" y="462"/>
                  </a:lnTo>
                  <a:lnTo>
                    <a:pt x="335" y="454"/>
                  </a:lnTo>
                  <a:lnTo>
                    <a:pt x="319" y="446"/>
                  </a:lnTo>
                  <a:lnTo>
                    <a:pt x="319" y="430"/>
                  </a:lnTo>
                  <a:lnTo>
                    <a:pt x="255" y="454"/>
                  </a:lnTo>
                  <a:lnTo>
                    <a:pt x="224" y="454"/>
                  </a:lnTo>
                  <a:lnTo>
                    <a:pt x="216" y="462"/>
                  </a:lnTo>
                  <a:lnTo>
                    <a:pt x="208" y="454"/>
                  </a:lnTo>
                  <a:lnTo>
                    <a:pt x="200" y="454"/>
                  </a:lnTo>
                  <a:lnTo>
                    <a:pt x="168" y="454"/>
                  </a:lnTo>
                  <a:lnTo>
                    <a:pt x="152" y="430"/>
                  </a:lnTo>
                  <a:lnTo>
                    <a:pt x="104" y="415"/>
                  </a:lnTo>
                  <a:lnTo>
                    <a:pt x="72" y="407"/>
                  </a:lnTo>
                  <a:lnTo>
                    <a:pt x="64" y="383"/>
                  </a:lnTo>
                  <a:lnTo>
                    <a:pt x="72" y="375"/>
                  </a:lnTo>
                  <a:lnTo>
                    <a:pt x="72" y="351"/>
                  </a:lnTo>
                  <a:lnTo>
                    <a:pt x="96" y="327"/>
                  </a:lnTo>
                  <a:lnTo>
                    <a:pt x="72" y="319"/>
                  </a:lnTo>
                  <a:lnTo>
                    <a:pt x="48" y="327"/>
                  </a:lnTo>
                  <a:lnTo>
                    <a:pt x="8" y="295"/>
                  </a:lnTo>
                  <a:lnTo>
                    <a:pt x="8" y="279"/>
                  </a:lnTo>
                  <a:lnTo>
                    <a:pt x="0" y="2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7" name="Freeform 301"/>
            <p:cNvSpPr>
              <a:spLocks noChangeAspect="1"/>
            </p:cNvSpPr>
            <p:nvPr/>
          </p:nvSpPr>
          <p:spPr bwMode="auto">
            <a:xfrm>
              <a:off x="2124" y="2333"/>
              <a:ext cx="37" cy="47"/>
            </a:xfrm>
            <a:custGeom>
              <a:avLst/>
              <a:gdLst>
                <a:gd name="T0" fmla="*/ 0 w 32"/>
                <a:gd name="T1" fmla="*/ 2147483647 h 32"/>
                <a:gd name="T2" fmla="*/ 2147483647 w 32"/>
                <a:gd name="T3" fmla="*/ 0 h 32"/>
                <a:gd name="T4" fmla="*/ 2147483647 w 32"/>
                <a:gd name="T5" fmla="*/ 2147483647 h 32"/>
                <a:gd name="T6" fmla="*/ 2147483647 w 32"/>
                <a:gd name="T7" fmla="*/ 2147483647 h 32"/>
                <a:gd name="T8" fmla="*/ 0 w 32"/>
                <a:gd name="T9" fmla="*/ 214748364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2">
                  <a:moveTo>
                    <a:pt x="0" y="24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16" y="3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8" name="Freeform 302"/>
            <p:cNvSpPr>
              <a:spLocks noChangeAspect="1"/>
            </p:cNvSpPr>
            <p:nvPr/>
          </p:nvSpPr>
          <p:spPr bwMode="auto">
            <a:xfrm>
              <a:off x="2124" y="2333"/>
              <a:ext cx="37" cy="47"/>
            </a:xfrm>
            <a:custGeom>
              <a:avLst/>
              <a:gdLst>
                <a:gd name="T0" fmla="*/ 0 w 32"/>
                <a:gd name="T1" fmla="*/ 2147483647 h 32"/>
                <a:gd name="T2" fmla="*/ 2147483647 w 32"/>
                <a:gd name="T3" fmla="*/ 0 h 32"/>
                <a:gd name="T4" fmla="*/ 2147483647 w 32"/>
                <a:gd name="T5" fmla="*/ 2147483647 h 32"/>
                <a:gd name="T6" fmla="*/ 2147483647 w 32"/>
                <a:gd name="T7" fmla="*/ 2147483647 h 32"/>
                <a:gd name="T8" fmla="*/ 0 w 32"/>
                <a:gd name="T9" fmla="*/ 2147483647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2">
                  <a:moveTo>
                    <a:pt x="0" y="24"/>
                  </a:moveTo>
                  <a:lnTo>
                    <a:pt x="16" y="0"/>
                  </a:lnTo>
                  <a:lnTo>
                    <a:pt x="32" y="8"/>
                  </a:lnTo>
                  <a:lnTo>
                    <a:pt x="16" y="32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79" name="Freeform 303"/>
            <p:cNvSpPr>
              <a:spLocks noChangeAspect="1"/>
            </p:cNvSpPr>
            <p:nvPr/>
          </p:nvSpPr>
          <p:spPr bwMode="auto">
            <a:xfrm>
              <a:off x="1448" y="1963"/>
              <a:ext cx="491" cy="636"/>
            </a:xfrm>
            <a:custGeom>
              <a:avLst/>
              <a:gdLst>
                <a:gd name="T0" fmla="*/ 0 w 423"/>
                <a:gd name="T1" fmla="*/ 2147483647 h 438"/>
                <a:gd name="T2" fmla="*/ 2147483647 w 423"/>
                <a:gd name="T3" fmla="*/ 2147483647 h 438"/>
                <a:gd name="T4" fmla="*/ 2147483647 w 423"/>
                <a:gd name="T5" fmla="*/ 2147483647 h 438"/>
                <a:gd name="T6" fmla="*/ 2147483647 w 423"/>
                <a:gd name="T7" fmla="*/ 2147483647 h 438"/>
                <a:gd name="T8" fmla="*/ 2147483647 w 423"/>
                <a:gd name="T9" fmla="*/ 2147483647 h 438"/>
                <a:gd name="T10" fmla="*/ 2147483647 w 423"/>
                <a:gd name="T11" fmla="*/ 2147483647 h 438"/>
                <a:gd name="T12" fmla="*/ 2147483647 w 423"/>
                <a:gd name="T13" fmla="*/ 2147483647 h 438"/>
                <a:gd name="T14" fmla="*/ 2147483647 w 423"/>
                <a:gd name="T15" fmla="*/ 2147483647 h 438"/>
                <a:gd name="T16" fmla="*/ 2147483647 w 423"/>
                <a:gd name="T17" fmla="*/ 2147483647 h 438"/>
                <a:gd name="T18" fmla="*/ 2147483647 w 423"/>
                <a:gd name="T19" fmla="*/ 2147483647 h 438"/>
                <a:gd name="T20" fmla="*/ 2147483647 w 423"/>
                <a:gd name="T21" fmla="*/ 2147483647 h 438"/>
                <a:gd name="T22" fmla="*/ 2147483647 w 423"/>
                <a:gd name="T23" fmla="*/ 2147483647 h 438"/>
                <a:gd name="T24" fmla="*/ 2147483647 w 423"/>
                <a:gd name="T25" fmla="*/ 2147483647 h 438"/>
                <a:gd name="T26" fmla="*/ 2147483647 w 423"/>
                <a:gd name="T27" fmla="*/ 0 h 438"/>
                <a:gd name="T28" fmla="*/ 2147483647 w 423"/>
                <a:gd name="T29" fmla="*/ 2147483647 h 438"/>
                <a:gd name="T30" fmla="*/ 2147483647 w 423"/>
                <a:gd name="T31" fmla="*/ 2147483647 h 438"/>
                <a:gd name="T32" fmla="*/ 2147483647 w 423"/>
                <a:gd name="T33" fmla="*/ 2147483647 h 438"/>
                <a:gd name="T34" fmla="*/ 2147483647 w 423"/>
                <a:gd name="T35" fmla="*/ 2147483647 h 438"/>
                <a:gd name="T36" fmla="*/ 2147483647 w 423"/>
                <a:gd name="T37" fmla="*/ 2147483647 h 438"/>
                <a:gd name="T38" fmla="*/ 2147483647 w 423"/>
                <a:gd name="T39" fmla="*/ 2147483647 h 438"/>
                <a:gd name="T40" fmla="*/ 2147483647 w 423"/>
                <a:gd name="T41" fmla="*/ 2147483647 h 438"/>
                <a:gd name="T42" fmla="*/ 2147483647 w 423"/>
                <a:gd name="T43" fmla="*/ 2147483647 h 438"/>
                <a:gd name="T44" fmla="*/ 2147483647 w 423"/>
                <a:gd name="T45" fmla="*/ 2147483647 h 438"/>
                <a:gd name="T46" fmla="*/ 2147483647 w 423"/>
                <a:gd name="T47" fmla="*/ 2147483647 h 438"/>
                <a:gd name="T48" fmla="*/ 2147483647 w 423"/>
                <a:gd name="T49" fmla="*/ 2147483647 h 438"/>
                <a:gd name="T50" fmla="*/ 2147483647 w 423"/>
                <a:gd name="T51" fmla="*/ 2147483647 h 438"/>
                <a:gd name="T52" fmla="*/ 2147483647 w 423"/>
                <a:gd name="T53" fmla="*/ 2147483647 h 438"/>
                <a:gd name="T54" fmla="*/ 2147483647 w 423"/>
                <a:gd name="T55" fmla="*/ 2147483647 h 438"/>
                <a:gd name="T56" fmla="*/ 2147483647 w 423"/>
                <a:gd name="T57" fmla="*/ 2147483647 h 438"/>
                <a:gd name="T58" fmla="*/ 2147483647 w 423"/>
                <a:gd name="T59" fmla="*/ 2147483647 h 438"/>
                <a:gd name="T60" fmla="*/ 2147483647 w 423"/>
                <a:gd name="T61" fmla="*/ 2147483647 h 438"/>
                <a:gd name="T62" fmla="*/ 2147483647 w 423"/>
                <a:gd name="T63" fmla="*/ 2147483647 h 438"/>
                <a:gd name="T64" fmla="*/ 2147483647 w 423"/>
                <a:gd name="T65" fmla="*/ 2147483647 h 438"/>
                <a:gd name="T66" fmla="*/ 2147483647 w 423"/>
                <a:gd name="T67" fmla="*/ 2147483647 h 438"/>
                <a:gd name="T68" fmla="*/ 2147483647 w 423"/>
                <a:gd name="T69" fmla="*/ 2147483647 h 438"/>
                <a:gd name="T70" fmla="*/ 2147483647 w 423"/>
                <a:gd name="T71" fmla="*/ 2147483647 h 438"/>
                <a:gd name="T72" fmla="*/ 2147483647 w 423"/>
                <a:gd name="T73" fmla="*/ 2147483647 h 438"/>
                <a:gd name="T74" fmla="*/ 2147483647 w 423"/>
                <a:gd name="T75" fmla="*/ 2147483647 h 438"/>
                <a:gd name="T76" fmla="*/ 2147483647 w 423"/>
                <a:gd name="T77" fmla="*/ 2147483647 h 438"/>
                <a:gd name="T78" fmla="*/ 2147483647 w 423"/>
                <a:gd name="T79" fmla="*/ 2147483647 h 438"/>
                <a:gd name="T80" fmla="*/ 2147483647 w 423"/>
                <a:gd name="T81" fmla="*/ 2147483647 h 438"/>
                <a:gd name="T82" fmla="*/ 2147483647 w 423"/>
                <a:gd name="T83" fmla="*/ 2147483647 h 438"/>
                <a:gd name="T84" fmla="*/ 2147483647 w 423"/>
                <a:gd name="T85" fmla="*/ 2147483647 h 438"/>
                <a:gd name="T86" fmla="*/ 2147483647 w 423"/>
                <a:gd name="T87" fmla="*/ 2147483647 h 438"/>
                <a:gd name="T88" fmla="*/ 2147483647 w 423"/>
                <a:gd name="T89" fmla="*/ 2147483647 h 438"/>
                <a:gd name="T90" fmla="*/ 2147483647 w 423"/>
                <a:gd name="T91" fmla="*/ 2147483647 h 438"/>
                <a:gd name="T92" fmla="*/ 2147483647 w 423"/>
                <a:gd name="T93" fmla="*/ 2147483647 h 438"/>
                <a:gd name="T94" fmla="*/ 2147483647 w 423"/>
                <a:gd name="T95" fmla="*/ 2147483647 h 438"/>
                <a:gd name="T96" fmla="*/ 2147483647 w 423"/>
                <a:gd name="T97" fmla="*/ 2147483647 h 438"/>
                <a:gd name="T98" fmla="*/ 2147483647 w 423"/>
                <a:gd name="T99" fmla="*/ 2147483647 h 438"/>
                <a:gd name="T100" fmla="*/ 2147483647 w 423"/>
                <a:gd name="T101" fmla="*/ 2147483647 h 438"/>
                <a:gd name="T102" fmla="*/ 2147483647 w 423"/>
                <a:gd name="T103" fmla="*/ 2147483647 h 438"/>
                <a:gd name="T104" fmla="*/ 2147483647 w 423"/>
                <a:gd name="T105" fmla="*/ 2147483647 h 438"/>
                <a:gd name="T106" fmla="*/ 2147483647 w 423"/>
                <a:gd name="T107" fmla="*/ 2147483647 h 438"/>
                <a:gd name="T108" fmla="*/ 2147483647 w 423"/>
                <a:gd name="T109" fmla="*/ 2147483647 h 438"/>
                <a:gd name="T110" fmla="*/ 2147483647 w 423"/>
                <a:gd name="T111" fmla="*/ 2147483647 h 438"/>
                <a:gd name="T112" fmla="*/ 2147483647 w 423"/>
                <a:gd name="T113" fmla="*/ 2147483647 h 438"/>
                <a:gd name="T114" fmla="*/ 2147483647 w 423"/>
                <a:gd name="T115" fmla="*/ 2147483647 h 438"/>
                <a:gd name="T116" fmla="*/ 2147483647 w 423"/>
                <a:gd name="T117" fmla="*/ 2147483647 h 438"/>
                <a:gd name="T118" fmla="*/ 2147483647 w 423"/>
                <a:gd name="T119" fmla="*/ 2147483647 h 438"/>
                <a:gd name="T120" fmla="*/ 2147483647 w 423"/>
                <a:gd name="T121" fmla="*/ 2147483647 h 438"/>
                <a:gd name="T122" fmla="*/ 0 w 423"/>
                <a:gd name="T123" fmla="*/ 2147483647 h 4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23" h="438">
                  <a:moveTo>
                    <a:pt x="0" y="199"/>
                  </a:moveTo>
                  <a:lnTo>
                    <a:pt x="8" y="191"/>
                  </a:lnTo>
                  <a:lnTo>
                    <a:pt x="48" y="191"/>
                  </a:lnTo>
                  <a:lnTo>
                    <a:pt x="32" y="143"/>
                  </a:lnTo>
                  <a:lnTo>
                    <a:pt x="40" y="135"/>
                  </a:lnTo>
                  <a:lnTo>
                    <a:pt x="56" y="135"/>
                  </a:lnTo>
                  <a:lnTo>
                    <a:pt x="96" y="88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88" y="48"/>
                  </a:lnTo>
                  <a:lnTo>
                    <a:pt x="88" y="24"/>
                  </a:lnTo>
                  <a:lnTo>
                    <a:pt x="128" y="24"/>
                  </a:lnTo>
                  <a:lnTo>
                    <a:pt x="136" y="8"/>
                  </a:lnTo>
                  <a:lnTo>
                    <a:pt x="160" y="0"/>
                  </a:lnTo>
                  <a:lnTo>
                    <a:pt x="184" y="8"/>
                  </a:lnTo>
                  <a:lnTo>
                    <a:pt x="160" y="32"/>
                  </a:lnTo>
                  <a:lnTo>
                    <a:pt x="160" y="56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92" y="96"/>
                  </a:lnTo>
                  <a:lnTo>
                    <a:pt x="176" y="119"/>
                  </a:lnTo>
                  <a:lnTo>
                    <a:pt x="216" y="143"/>
                  </a:lnTo>
                  <a:lnTo>
                    <a:pt x="288" y="159"/>
                  </a:lnTo>
                  <a:lnTo>
                    <a:pt x="288" y="135"/>
                  </a:lnTo>
                  <a:lnTo>
                    <a:pt x="296" y="135"/>
                  </a:lnTo>
                  <a:lnTo>
                    <a:pt x="304" y="143"/>
                  </a:lnTo>
                  <a:lnTo>
                    <a:pt x="304" y="151"/>
                  </a:lnTo>
                  <a:lnTo>
                    <a:pt x="351" y="143"/>
                  </a:lnTo>
                  <a:lnTo>
                    <a:pt x="343" y="135"/>
                  </a:lnTo>
                  <a:lnTo>
                    <a:pt x="407" y="111"/>
                  </a:lnTo>
                  <a:lnTo>
                    <a:pt x="407" y="127"/>
                  </a:lnTo>
                  <a:lnTo>
                    <a:pt x="423" y="135"/>
                  </a:lnTo>
                  <a:lnTo>
                    <a:pt x="415" y="143"/>
                  </a:lnTo>
                  <a:lnTo>
                    <a:pt x="391" y="159"/>
                  </a:lnTo>
                  <a:lnTo>
                    <a:pt x="359" y="231"/>
                  </a:lnTo>
                  <a:lnTo>
                    <a:pt x="351" y="199"/>
                  </a:lnTo>
                  <a:lnTo>
                    <a:pt x="343" y="207"/>
                  </a:lnTo>
                  <a:lnTo>
                    <a:pt x="335" y="199"/>
                  </a:lnTo>
                  <a:lnTo>
                    <a:pt x="351" y="183"/>
                  </a:lnTo>
                  <a:lnTo>
                    <a:pt x="312" y="175"/>
                  </a:lnTo>
                  <a:lnTo>
                    <a:pt x="296" y="151"/>
                  </a:lnTo>
                  <a:lnTo>
                    <a:pt x="288" y="167"/>
                  </a:lnTo>
                  <a:lnTo>
                    <a:pt x="296" y="175"/>
                  </a:lnTo>
                  <a:lnTo>
                    <a:pt x="288" y="183"/>
                  </a:lnTo>
                  <a:lnTo>
                    <a:pt x="296" y="199"/>
                  </a:lnTo>
                  <a:lnTo>
                    <a:pt x="304" y="231"/>
                  </a:lnTo>
                  <a:lnTo>
                    <a:pt x="288" y="223"/>
                  </a:lnTo>
                  <a:lnTo>
                    <a:pt x="264" y="255"/>
                  </a:lnTo>
                  <a:lnTo>
                    <a:pt x="184" y="327"/>
                  </a:lnTo>
                  <a:lnTo>
                    <a:pt x="176" y="415"/>
                  </a:lnTo>
                  <a:lnTo>
                    <a:pt x="136" y="438"/>
                  </a:lnTo>
                  <a:lnTo>
                    <a:pt x="104" y="375"/>
                  </a:lnTo>
                  <a:lnTo>
                    <a:pt x="88" y="327"/>
                  </a:lnTo>
                  <a:lnTo>
                    <a:pt x="80" y="319"/>
                  </a:lnTo>
                  <a:lnTo>
                    <a:pt x="72" y="223"/>
                  </a:lnTo>
                  <a:lnTo>
                    <a:pt x="64" y="223"/>
                  </a:lnTo>
                  <a:lnTo>
                    <a:pt x="56" y="247"/>
                  </a:lnTo>
                  <a:lnTo>
                    <a:pt x="40" y="255"/>
                  </a:lnTo>
                  <a:lnTo>
                    <a:pt x="8" y="223"/>
                  </a:lnTo>
                  <a:lnTo>
                    <a:pt x="40" y="207"/>
                  </a:lnTo>
                  <a:lnTo>
                    <a:pt x="8" y="215"/>
                  </a:lnTo>
                  <a:lnTo>
                    <a:pt x="0" y="19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08" name="Freeform 304"/>
            <p:cNvSpPr>
              <a:spLocks noChangeAspect="1"/>
            </p:cNvSpPr>
            <p:nvPr/>
          </p:nvSpPr>
          <p:spPr bwMode="auto">
            <a:xfrm>
              <a:off x="1448" y="1963"/>
              <a:ext cx="503" cy="636"/>
            </a:xfrm>
            <a:custGeom>
              <a:avLst/>
              <a:gdLst>
                <a:gd name="T0" fmla="*/ 0 w 423"/>
                <a:gd name="T1" fmla="*/ 420 h 438"/>
                <a:gd name="T2" fmla="*/ 10 w 423"/>
                <a:gd name="T3" fmla="*/ 402 h 438"/>
                <a:gd name="T4" fmla="*/ 65 w 423"/>
                <a:gd name="T5" fmla="*/ 402 h 438"/>
                <a:gd name="T6" fmla="*/ 43 w 423"/>
                <a:gd name="T7" fmla="*/ 302 h 438"/>
                <a:gd name="T8" fmla="*/ 53 w 423"/>
                <a:gd name="T9" fmla="*/ 285 h 438"/>
                <a:gd name="T10" fmla="*/ 75 w 423"/>
                <a:gd name="T11" fmla="*/ 285 h 438"/>
                <a:gd name="T12" fmla="*/ 129 w 423"/>
                <a:gd name="T13" fmla="*/ 186 h 438"/>
                <a:gd name="T14" fmla="*/ 129 w 423"/>
                <a:gd name="T15" fmla="*/ 152 h 438"/>
                <a:gd name="T16" fmla="*/ 140 w 423"/>
                <a:gd name="T17" fmla="*/ 135 h 438"/>
                <a:gd name="T18" fmla="*/ 118 w 423"/>
                <a:gd name="T19" fmla="*/ 102 h 438"/>
                <a:gd name="T20" fmla="*/ 118 w 423"/>
                <a:gd name="T21" fmla="*/ 51 h 438"/>
                <a:gd name="T22" fmla="*/ 173 w 423"/>
                <a:gd name="T23" fmla="*/ 51 h 438"/>
                <a:gd name="T24" fmla="*/ 183 w 423"/>
                <a:gd name="T25" fmla="*/ 17 h 438"/>
                <a:gd name="T26" fmla="*/ 216 w 423"/>
                <a:gd name="T27" fmla="*/ 0 h 438"/>
                <a:gd name="T28" fmla="*/ 248 w 423"/>
                <a:gd name="T29" fmla="*/ 17 h 438"/>
                <a:gd name="T30" fmla="*/ 216 w 423"/>
                <a:gd name="T31" fmla="*/ 67 h 438"/>
                <a:gd name="T32" fmla="*/ 216 w 423"/>
                <a:gd name="T33" fmla="*/ 118 h 438"/>
                <a:gd name="T34" fmla="*/ 204 w 423"/>
                <a:gd name="T35" fmla="*/ 135 h 438"/>
                <a:gd name="T36" fmla="*/ 216 w 423"/>
                <a:gd name="T37" fmla="*/ 186 h 438"/>
                <a:gd name="T38" fmla="*/ 259 w 423"/>
                <a:gd name="T39" fmla="*/ 202 h 438"/>
                <a:gd name="T40" fmla="*/ 237 w 423"/>
                <a:gd name="T41" fmla="*/ 251 h 438"/>
                <a:gd name="T42" fmla="*/ 291 w 423"/>
                <a:gd name="T43" fmla="*/ 302 h 438"/>
                <a:gd name="T44" fmla="*/ 388 w 423"/>
                <a:gd name="T45" fmla="*/ 335 h 438"/>
                <a:gd name="T46" fmla="*/ 388 w 423"/>
                <a:gd name="T47" fmla="*/ 285 h 438"/>
                <a:gd name="T48" fmla="*/ 399 w 423"/>
                <a:gd name="T49" fmla="*/ 285 h 438"/>
                <a:gd name="T50" fmla="*/ 410 w 423"/>
                <a:gd name="T51" fmla="*/ 302 h 438"/>
                <a:gd name="T52" fmla="*/ 410 w 423"/>
                <a:gd name="T53" fmla="*/ 318 h 438"/>
                <a:gd name="T54" fmla="*/ 472 w 423"/>
                <a:gd name="T55" fmla="*/ 302 h 438"/>
                <a:gd name="T56" fmla="*/ 462 w 423"/>
                <a:gd name="T57" fmla="*/ 285 h 438"/>
                <a:gd name="T58" fmla="*/ 548 w 423"/>
                <a:gd name="T59" fmla="*/ 234 h 438"/>
                <a:gd name="T60" fmla="*/ 548 w 423"/>
                <a:gd name="T61" fmla="*/ 267 h 438"/>
                <a:gd name="T62" fmla="*/ 570 w 423"/>
                <a:gd name="T63" fmla="*/ 285 h 438"/>
                <a:gd name="T64" fmla="*/ 559 w 423"/>
                <a:gd name="T65" fmla="*/ 302 h 438"/>
                <a:gd name="T66" fmla="*/ 527 w 423"/>
                <a:gd name="T67" fmla="*/ 335 h 438"/>
                <a:gd name="T68" fmla="*/ 484 w 423"/>
                <a:gd name="T69" fmla="*/ 486 h 438"/>
                <a:gd name="T70" fmla="*/ 472 w 423"/>
                <a:gd name="T71" fmla="*/ 420 h 438"/>
                <a:gd name="T72" fmla="*/ 462 w 423"/>
                <a:gd name="T73" fmla="*/ 437 h 438"/>
                <a:gd name="T74" fmla="*/ 452 w 423"/>
                <a:gd name="T75" fmla="*/ 420 h 438"/>
                <a:gd name="T76" fmla="*/ 472 w 423"/>
                <a:gd name="T77" fmla="*/ 386 h 438"/>
                <a:gd name="T78" fmla="*/ 420 w 423"/>
                <a:gd name="T79" fmla="*/ 369 h 438"/>
                <a:gd name="T80" fmla="*/ 399 w 423"/>
                <a:gd name="T81" fmla="*/ 318 h 438"/>
                <a:gd name="T82" fmla="*/ 388 w 423"/>
                <a:gd name="T83" fmla="*/ 351 h 438"/>
                <a:gd name="T84" fmla="*/ 399 w 423"/>
                <a:gd name="T85" fmla="*/ 369 h 438"/>
                <a:gd name="T86" fmla="*/ 388 w 423"/>
                <a:gd name="T87" fmla="*/ 386 h 438"/>
                <a:gd name="T88" fmla="*/ 399 w 423"/>
                <a:gd name="T89" fmla="*/ 420 h 438"/>
                <a:gd name="T90" fmla="*/ 410 w 423"/>
                <a:gd name="T91" fmla="*/ 486 h 438"/>
                <a:gd name="T92" fmla="*/ 388 w 423"/>
                <a:gd name="T93" fmla="*/ 470 h 438"/>
                <a:gd name="T94" fmla="*/ 355 w 423"/>
                <a:gd name="T95" fmla="*/ 537 h 438"/>
                <a:gd name="T96" fmla="*/ 248 w 423"/>
                <a:gd name="T97" fmla="*/ 690 h 438"/>
                <a:gd name="T98" fmla="*/ 237 w 423"/>
                <a:gd name="T99" fmla="*/ 876 h 438"/>
                <a:gd name="T100" fmla="*/ 183 w 423"/>
                <a:gd name="T101" fmla="*/ 924 h 438"/>
                <a:gd name="T102" fmla="*/ 140 w 423"/>
                <a:gd name="T103" fmla="*/ 791 h 438"/>
                <a:gd name="T104" fmla="*/ 118 w 423"/>
                <a:gd name="T105" fmla="*/ 690 h 438"/>
                <a:gd name="T106" fmla="*/ 108 w 423"/>
                <a:gd name="T107" fmla="*/ 672 h 438"/>
                <a:gd name="T108" fmla="*/ 98 w 423"/>
                <a:gd name="T109" fmla="*/ 470 h 438"/>
                <a:gd name="T110" fmla="*/ 86 w 423"/>
                <a:gd name="T111" fmla="*/ 470 h 438"/>
                <a:gd name="T112" fmla="*/ 75 w 423"/>
                <a:gd name="T113" fmla="*/ 521 h 438"/>
                <a:gd name="T114" fmla="*/ 53 w 423"/>
                <a:gd name="T115" fmla="*/ 537 h 438"/>
                <a:gd name="T116" fmla="*/ 10 w 423"/>
                <a:gd name="T117" fmla="*/ 470 h 438"/>
                <a:gd name="T118" fmla="*/ 53 w 423"/>
                <a:gd name="T119" fmla="*/ 437 h 438"/>
                <a:gd name="T120" fmla="*/ 10 w 423"/>
                <a:gd name="T121" fmla="*/ 453 h 438"/>
                <a:gd name="T122" fmla="*/ 0 w 423"/>
                <a:gd name="T123" fmla="*/ 420 h 4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23" h="438">
                  <a:moveTo>
                    <a:pt x="0" y="199"/>
                  </a:moveTo>
                  <a:lnTo>
                    <a:pt x="8" y="191"/>
                  </a:lnTo>
                  <a:lnTo>
                    <a:pt x="48" y="191"/>
                  </a:lnTo>
                  <a:lnTo>
                    <a:pt x="32" y="143"/>
                  </a:lnTo>
                  <a:lnTo>
                    <a:pt x="40" y="135"/>
                  </a:lnTo>
                  <a:lnTo>
                    <a:pt x="56" y="135"/>
                  </a:lnTo>
                  <a:lnTo>
                    <a:pt x="96" y="88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88" y="48"/>
                  </a:lnTo>
                  <a:lnTo>
                    <a:pt x="88" y="24"/>
                  </a:lnTo>
                  <a:lnTo>
                    <a:pt x="128" y="24"/>
                  </a:lnTo>
                  <a:lnTo>
                    <a:pt x="136" y="8"/>
                  </a:lnTo>
                  <a:lnTo>
                    <a:pt x="160" y="0"/>
                  </a:lnTo>
                  <a:lnTo>
                    <a:pt x="184" y="8"/>
                  </a:lnTo>
                  <a:lnTo>
                    <a:pt x="160" y="32"/>
                  </a:lnTo>
                  <a:lnTo>
                    <a:pt x="160" y="56"/>
                  </a:lnTo>
                  <a:lnTo>
                    <a:pt x="152" y="64"/>
                  </a:lnTo>
                  <a:lnTo>
                    <a:pt x="160" y="88"/>
                  </a:lnTo>
                  <a:lnTo>
                    <a:pt x="192" y="96"/>
                  </a:lnTo>
                  <a:lnTo>
                    <a:pt x="176" y="119"/>
                  </a:lnTo>
                  <a:lnTo>
                    <a:pt x="216" y="143"/>
                  </a:lnTo>
                  <a:lnTo>
                    <a:pt x="288" y="159"/>
                  </a:lnTo>
                  <a:lnTo>
                    <a:pt x="288" y="135"/>
                  </a:lnTo>
                  <a:lnTo>
                    <a:pt x="296" y="135"/>
                  </a:lnTo>
                  <a:lnTo>
                    <a:pt x="304" y="143"/>
                  </a:lnTo>
                  <a:lnTo>
                    <a:pt x="304" y="151"/>
                  </a:lnTo>
                  <a:lnTo>
                    <a:pt x="351" y="143"/>
                  </a:lnTo>
                  <a:lnTo>
                    <a:pt x="343" y="135"/>
                  </a:lnTo>
                  <a:lnTo>
                    <a:pt x="407" y="111"/>
                  </a:lnTo>
                  <a:lnTo>
                    <a:pt x="407" y="127"/>
                  </a:lnTo>
                  <a:lnTo>
                    <a:pt x="423" y="135"/>
                  </a:lnTo>
                  <a:lnTo>
                    <a:pt x="415" y="143"/>
                  </a:lnTo>
                  <a:lnTo>
                    <a:pt x="391" y="159"/>
                  </a:lnTo>
                  <a:lnTo>
                    <a:pt x="359" y="231"/>
                  </a:lnTo>
                  <a:lnTo>
                    <a:pt x="351" y="199"/>
                  </a:lnTo>
                  <a:lnTo>
                    <a:pt x="343" y="207"/>
                  </a:lnTo>
                  <a:lnTo>
                    <a:pt x="335" y="199"/>
                  </a:lnTo>
                  <a:lnTo>
                    <a:pt x="351" y="183"/>
                  </a:lnTo>
                  <a:lnTo>
                    <a:pt x="312" y="175"/>
                  </a:lnTo>
                  <a:lnTo>
                    <a:pt x="296" y="151"/>
                  </a:lnTo>
                  <a:lnTo>
                    <a:pt x="288" y="167"/>
                  </a:lnTo>
                  <a:lnTo>
                    <a:pt x="296" y="175"/>
                  </a:lnTo>
                  <a:lnTo>
                    <a:pt x="288" y="183"/>
                  </a:lnTo>
                  <a:lnTo>
                    <a:pt x="296" y="199"/>
                  </a:lnTo>
                  <a:lnTo>
                    <a:pt x="304" y="231"/>
                  </a:lnTo>
                  <a:lnTo>
                    <a:pt x="288" y="223"/>
                  </a:lnTo>
                  <a:lnTo>
                    <a:pt x="264" y="255"/>
                  </a:lnTo>
                  <a:lnTo>
                    <a:pt x="184" y="327"/>
                  </a:lnTo>
                  <a:lnTo>
                    <a:pt x="176" y="415"/>
                  </a:lnTo>
                  <a:lnTo>
                    <a:pt x="136" y="438"/>
                  </a:lnTo>
                  <a:lnTo>
                    <a:pt x="104" y="375"/>
                  </a:lnTo>
                  <a:lnTo>
                    <a:pt x="88" y="327"/>
                  </a:lnTo>
                  <a:lnTo>
                    <a:pt x="80" y="319"/>
                  </a:lnTo>
                  <a:lnTo>
                    <a:pt x="72" y="223"/>
                  </a:lnTo>
                  <a:lnTo>
                    <a:pt x="64" y="223"/>
                  </a:lnTo>
                  <a:lnTo>
                    <a:pt x="56" y="247"/>
                  </a:lnTo>
                  <a:lnTo>
                    <a:pt x="40" y="255"/>
                  </a:lnTo>
                  <a:lnTo>
                    <a:pt x="8" y="223"/>
                  </a:lnTo>
                  <a:lnTo>
                    <a:pt x="40" y="207"/>
                  </a:lnTo>
                  <a:lnTo>
                    <a:pt x="8" y="215"/>
                  </a:lnTo>
                  <a:lnTo>
                    <a:pt x="0" y="199"/>
                  </a:lnTo>
                </a:path>
              </a:pathLst>
            </a:custGeom>
            <a:solidFill>
              <a:schemeClr val="accent6">
                <a:lumMod val="75000"/>
                <a:alpha val="50000"/>
              </a:schemeClr>
            </a:solidFill>
            <a:ln w="12700">
              <a:solidFill>
                <a:srgbClr val="CC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ja-JP" altLang="en-US" sz="1013" dirty="0"/>
            </a:p>
          </p:txBody>
        </p:sp>
        <p:sp>
          <p:nvSpPr>
            <p:cNvPr id="3381" name="Freeform 305"/>
            <p:cNvSpPr>
              <a:spLocks noChangeAspect="1"/>
            </p:cNvSpPr>
            <p:nvPr/>
          </p:nvSpPr>
          <p:spPr bwMode="auto">
            <a:xfrm>
              <a:off x="958" y="1928"/>
              <a:ext cx="165" cy="196"/>
            </a:xfrm>
            <a:custGeom>
              <a:avLst/>
              <a:gdLst>
                <a:gd name="T0" fmla="*/ 0 w 143"/>
                <a:gd name="T1" fmla="*/ 2147483647 h 135"/>
                <a:gd name="T2" fmla="*/ 2147483647 w 143"/>
                <a:gd name="T3" fmla="*/ 2147483647 h 135"/>
                <a:gd name="T4" fmla="*/ 2147483647 w 143"/>
                <a:gd name="T5" fmla="*/ 2147483647 h 135"/>
                <a:gd name="T6" fmla="*/ 2147483647 w 143"/>
                <a:gd name="T7" fmla="*/ 2147483647 h 135"/>
                <a:gd name="T8" fmla="*/ 2147483647 w 143"/>
                <a:gd name="T9" fmla="*/ 2147483647 h 135"/>
                <a:gd name="T10" fmla="*/ 2147483647 w 143"/>
                <a:gd name="T11" fmla="*/ 2147483647 h 135"/>
                <a:gd name="T12" fmla="*/ 2147483647 w 143"/>
                <a:gd name="T13" fmla="*/ 2147483647 h 135"/>
                <a:gd name="T14" fmla="*/ 2147483647 w 143"/>
                <a:gd name="T15" fmla="*/ 2147483647 h 135"/>
                <a:gd name="T16" fmla="*/ 2147483647 w 143"/>
                <a:gd name="T17" fmla="*/ 2147483647 h 135"/>
                <a:gd name="T18" fmla="*/ 2147483647 w 143"/>
                <a:gd name="T19" fmla="*/ 2147483647 h 135"/>
                <a:gd name="T20" fmla="*/ 2147483647 w 143"/>
                <a:gd name="T21" fmla="*/ 2147483647 h 135"/>
                <a:gd name="T22" fmla="*/ 2147483647 w 143"/>
                <a:gd name="T23" fmla="*/ 2147483647 h 135"/>
                <a:gd name="T24" fmla="*/ 2147483647 w 143"/>
                <a:gd name="T25" fmla="*/ 0 h 135"/>
                <a:gd name="T26" fmla="*/ 2147483647 w 143"/>
                <a:gd name="T27" fmla="*/ 0 h 135"/>
                <a:gd name="T28" fmla="*/ 2147483647 w 143"/>
                <a:gd name="T29" fmla="*/ 2147483647 h 135"/>
                <a:gd name="T30" fmla="*/ 2147483647 w 143"/>
                <a:gd name="T31" fmla="*/ 2147483647 h 135"/>
                <a:gd name="T32" fmla="*/ 0 w 143"/>
                <a:gd name="T33" fmla="*/ 2147483647 h 1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3" h="135">
                  <a:moveTo>
                    <a:pt x="0" y="64"/>
                  </a:moveTo>
                  <a:lnTo>
                    <a:pt x="8" y="88"/>
                  </a:lnTo>
                  <a:lnTo>
                    <a:pt x="72" y="120"/>
                  </a:lnTo>
                  <a:lnTo>
                    <a:pt x="72" y="127"/>
                  </a:lnTo>
                  <a:lnTo>
                    <a:pt x="88" y="135"/>
                  </a:lnTo>
                  <a:lnTo>
                    <a:pt x="112" y="135"/>
                  </a:lnTo>
                  <a:lnTo>
                    <a:pt x="143" y="127"/>
                  </a:lnTo>
                  <a:lnTo>
                    <a:pt x="143" y="120"/>
                  </a:lnTo>
                  <a:lnTo>
                    <a:pt x="120" y="88"/>
                  </a:lnTo>
                  <a:lnTo>
                    <a:pt x="96" y="56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56" y="0"/>
                  </a:lnTo>
                  <a:lnTo>
                    <a:pt x="40" y="16"/>
                  </a:lnTo>
                  <a:lnTo>
                    <a:pt x="32" y="56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2" name="Freeform 306"/>
            <p:cNvSpPr>
              <a:spLocks noChangeAspect="1"/>
            </p:cNvSpPr>
            <p:nvPr/>
          </p:nvSpPr>
          <p:spPr bwMode="auto">
            <a:xfrm>
              <a:off x="958" y="1928"/>
              <a:ext cx="165" cy="196"/>
            </a:xfrm>
            <a:custGeom>
              <a:avLst/>
              <a:gdLst>
                <a:gd name="T0" fmla="*/ 0 w 143"/>
                <a:gd name="T1" fmla="*/ 2147483647 h 135"/>
                <a:gd name="T2" fmla="*/ 2147483647 w 143"/>
                <a:gd name="T3" fmla="*/ 2147483647 h 135"/>
                <a:gd name="T4" fmla="*/ 2147483647 w 143"/>
                <a:gd name="T5" fmla="*/ 2147483647 h 135"/>
                <a:gd name="T6" fmla="*/ 2147483647 w 143"/>
                <a:gd name="T7" fmla="*/ 2147483647 h 135"/>
                <a:gd name="T8" fmla="*/ 2147483647 w 143"/>
                <a:gd name="T9" fmla="*/ 2147483647 h 135"/>
                <a:gd name="T10" fmla="*/ 2147483647 w 143"/>
                <a:gd name="T11" fmla="*/ 2147483647 h 135"/>
                <a:gd name="T12" fmla="*/ 2147483647 w 143"/>
                <a:gd name="T13" fmla="*/ 2147483647 h 135"/>
                <a:gd name="T14" fmla="*/ 2147483647 w 143"/>
                <a:gd name="T15" fmla="*/ 2147483647 h 135"/>
                <a:gd name="T16" fmla="*/ 2147483647 w 143"/>
                <a:gd name="T17" fmla="*/ 2147483647 h 135"/>
                <a:gd name="T18" fmla="*/ 2147483647 w 143"/>
                <a:gd name="T19" fmla="*/ 2147483647 h 135"/>
                <a:gd name="T20" fmla="*/ 2147483647 w 143"/>
                <a:gd name="T21" fmla="*/ 2147483647 h 135"/>
                <a:gd name="T22" fmla="*/ 2147483647 w 143"/>
                <a:gd name="T23" fmla="*/ 2147483647 h 135"/>
                <a:gd name="T24" fmla="*/ 2147483647 w 143"/>
                <a:gd name="T25" fmla="*/ 0 h 135"/>
                <a:gd name="T26" fmla="*/ 2147483647 w 143"/>
                <a:gd name="T27" fmla="*/ 0 h 135"/>
                <a:gd name="T28" fmla="*/ 2147483647 w 143"/>
                <a:gd name="T29" fmla="*/ 2147483647 h 135"/>
                <a:gd name="T30" fmla="*/ 2147483647 w 143"/>
                <a:gd name="T31" fmla="*/ 2147483647 h 135"/>
                <a:gd name="T32" fmla="*/ 0 w 143"/>
                <a:gd name="T33" fmla="*/ 2147483647 h 13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3" h="135">
                  <a:moveTo>
                    <a:pt x="0" y="64"/>
                  </a:moveTo>
                  <a:lnTo>
                    <a:pt x="8" y="88"/>
                  </a:lnTo>
                  <a:lnTo>
                    <a:pt x="72" y="120"/>
                  </a:lnTo>
                  <a:lnTo>
                    <a:pt x="72" y="127"/>
                  </a:lnTo>
                  <a:lnTo>
                    <a:pt x="88" y="135"/>
                  </a:lnTo>
                  <a:lnTo>
                    <a:pt x="112" y="135"/>
                  </a:lnTo>
                  <a:lnTo>
                    <a:pt x="143" y="127"/>
                  </a:lnTo>
                  <a:lnTo>
                    <a:pt x="143" y="120"/>
                  </a:lnTo>
                  <a:lnTo>
                    <a:pt x="120" y="88"/>
                  </a:lnTo>
                  <a:lnTo>
                    <a:pt x="96" y="56"/>
                  </a:lnTo>
                  <a:lnTo>
                    <a:pt x="104" y="24"/>
                  </a:lnTo>
                  <a:lnTo>
                    <a:pt x="96" y="24"/>
                  </a:lnTo>
                  <a:lnTo>
                    <a:pt x="88" y="0"/>
                  </a:lnTo>
                  <a:lnTo>
                    <a:pt x="56" y="0"/>
                  </a:lnTo>
                  <a:lnTo>
                    <a:pt x="40" y="16"/>
                  </a:lnTo>
                  <a:lnTo>
                    <a:pt x="32" y="56"/>
                  </a:lnTo>
                  <a:lnTo>
                    <a:pt x="0" y="6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3" name="Freeform 307"/>
            <p:cNvSpPr>
              <a:spLocks noChangeAspect="1"/>
            </p:cNvSpPr>
            <p:nvPr/>
          </p:nvSpPr>
          <p:spPr bwMode="auto">
            <a:xfrm>
              <a:off x="1060" y="2124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2147483647 h 8"/>
                <a:gd name="T4" fmla="*/ 2147483647 w 24"/>
                <a:gd name="T5" fmla="*/ 0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8" y="8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4" name="Freeform 308"/>
            <p:cNvSpPr>
              <a:spLocks noChangeAspect="1"/>
            </p:cNvSpPr>
            <p:nvPr/>
          </p:nvSpPr>
          <p:spPr bwMode="auto">
            <a:xfrm>
              <a:off x="1060" y="2124"/>
              <a:ext cx="28" cy="12"/>
            </a:xfrm>
            <a:custGeom>
              <a:avLst/>
              <a:gdLst>
                <a:gd name="T0" fmla="*/ 0 w 24"/>
                <a:gd name="T1" fmla="*/ 0 h 8"/>
                <a:gd name="T2" fmla="*/ 2147483647 w 24"/>
                <a:gd name="T3" fmla="*/ 2147483647 h 8"/>
                <a:gd name="T4" fmla="*/ 2147483647 w 24"/>
                <a:gd name="T5" fmla="*/ 0 h 8"/>
                <a:gd name="T6" fmla="*/ 0 w 24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8" y="8"/>
                  </a:lnTo>
                  <a:lnTo>
                    <a:pt x="24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5" name="Freeform 309"/>
            <p:cNvSpPr>
              <a:spLocks noChangeAspect="1"/>
            </p:cNvSpPr>
            <p:nvPr/>
          </p:nvSpPr>
          <p:spPr bwMode="auto">
            <a:xfrm>
              <a:off x="883" y="2033"/>
              <a:ext cx="19" cy="91"/>
            </a:xfrm>
            <a:custGeom>
              <a:avLst/>
              <a:gdLst>
                <a:gd name="T0" fmla="*/ 0 w 16"/>
                <a:gd name="T1" fmla="*/ 2147483647 h 63"/>
                <a:gd name="T2" fmla="*/ 2147483647 w 16"/>
                <a:gd name="T3" fmla="*/ 2147483647 h 63"/>
                <a:gd name="T4" fmla="*/ 2147483647 w 16"/>
                <a:gd name="T5" fmla="*/ 2147483647 h 63"/>
                <a:gd name="T6" fmla="*/ 2147483647 w 16"/>
                <a:gd name="T7" fmla="*/ 2147483647 h 63"/>
                <a:gd name="T8" fmla="*/ 2147483647 w 16"/>
                <a:gd name="T9" fmla="*/ 2147483647 h 63"/>
                <a:gd name="T10" fmla="*/ 2147483647 w 16"/>
                <a:gd name="T11" fmla="*/ 2147483647 h 63"/>
                <a:gd name="T12" fmla="*/ 2147483647 w 16"/>
                <a:gd name="T13" fmla="*/ 0 h 63"/>
                <a:gd name="T14" fmla="*/ 2147483647 w 16"/>
                <a:gd name="T15" fmla="*/ 0 h 63"/>
                <a:gd name="T16" fmla="*/ 0 w 16"/>
                <a:gd name="T17" fmla="*/ 2147483647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63">
                  <a:moveTo>
                    <a:pt x="0" y="32"/>
                  </a:moveTo>
                  <a:lnTo>
                    <a:pt x="8" y="63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6" name="Freeform 310"/>
            <p:cNvSpPr>
              <a:spLocks noChangeAspect="1"/>
            </p:cNvSpPr>
            <p:nvPr/>
          </p:nvSpPr>
          <p:spPr bwMode="auto">
            <a:xfrm>
              <a:off x="883" y="2033"/>
              <a:ext cx="19" cy="91"/>
            </a:xfrm>
            <a:custGeom>
              <a:avLst/>
              <a:gdLst>
                <a:gd name="T0" fmla="*/ 0 w 16"/>
                <a:gd name="T1" fmla="*/ 2147483647 h 63"/>
                <a:gd name="T2" fmla="*/ 2147483647 w 16"/>
                <a:gd name="T3" fmla="*/ 2147483647 h 63"/>
                <a:gd name="T4" fmla="*/ 2147483647 w 16"/>
                <a:gd name="T5" fmla="*/ 2147483647 h 63"/>
                <a:gd name="T6" fmla="*/ 2147483647 w 16"/>
                <a:gd name="T7" fmla="*/ 2147483647 h 63"/>
                <a:gd name="T8" fmla="*/ 2147483647 w 16"/>
                <a:gd name="T9" fmla="*/ 2147483647 h 63"/>
                <a:gd name="T10" fmla="*/ 2147483647 w 16"/>
                <a:gd name="T11" fmla="*/ 2147483647 h 63"/>
                <a:gd name="T12" fmla="*/ 2147483647 w 16"/>
                <a:gd name="T13" fmla="*/ 0 h 63"/>
                <a:gd name="T14" fmla="*/ 2147483647 w 16"/>
                <a:gd name="T15" fmla="*/ 0 h 63"/>
                <a:gd name="T16" fmla="*/ 0 w 16"/>
                <a:gd name="T17" fmla="*/ 2147483647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63">
                  <a:moveTo>
                    <a:pt x="0" y="32"/>
                  </a:moveTo>
                  <a:lnTo>
                    <a:pt x="8" y="63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7" name="Freeform 311"/>
            <p:cNvSpPr>
              <a:spLocks noChangeAspect="1"/>
            </p:cNvSpPr>
            <p:nvPr/>
          </p:nvSpPr>
          <p:spPr bwMode="auto">
            <a:xfrm>
              <a:off x="893" y="2021"/>
              <a:ext cx="74" cy="103"/>
            </a:xfrm>
            <a:custGeom>
              <a:avLst/>
              <a:gdLst>
                <a:gd name="T0" fmla="*/ 0 w 64"/>
                <a:gd name="T1" fmla="*/ 2147483647 h 71"/>
                <a:gd name="T2" fmla="*/ 0 w 64"/>
                <a:gd name="T3" fmla="*/ 2147483647 h 71"/>
                <a:gd name="T4" fmla="*/ 2147483647 w 64"/>
                <a:gd name="T5" fmla="*/ 2147483647 h 71"/>
                <a:gd name="T6" fmla="*/ 2147483647 w 64"/>
                <a:gd name="T7" fmla="*/ 2147483647 h 71"/>
                <a:gd name="T8" fmla="*/ 2147483647 w 64"/>
                <a:gd name="T9" fmla="*/ 0 h 71"/>
                <a:gd name="T10" fmla="*/ 2147483647 w 64"/>
                <a:gd name="T11" fmla="*/ 2147483647 h 71"/>
                <a:gd name="T12" fmla="*/ 2147483647 w 64"/>
                <a:gd name="T13" fmla="*/ 2147483647 h 71"/>
                <a:gd name="T14" fmla="*/ 2147483647 w 64"/>
                <a:gd name="T15" fmla="*/ 2147483647 h 71"/>
                <a:gd name="T16" fmla="*/ 2147483647 w 64"/>
                <a:gd name="T17" fmla="*/ 2147483647 h 71"/>
                <a:gd name="T18" fmla="*/ 2147483647 w 64"/>
                <a:gd name="T19" fmla="*/ 2147483647 h 71"/>
                <a:gd name="T20" fmla="*/ 0 w 64"/>
                <a:gd name="T21" fmla="*/ 2147483647 h 71"/>
                <a:gd name="T22" fmla="*/ 2147483647 w 64"/>
                <a:gd name="T23" fmla="*/ 2147483647 h 71"/>
                <a:gd name="T24" fmla="*/ 0 w 64"/>
                <a:gd name="T25" fmla="*/ 2147483647 h 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71">
                  <a:moveTo>
                    <a:pt x="0" y="40"/>
                  </a:moveTo>
                  <a:lnTo>
                    <a:pt x="0" y="24"/>
                  </a:lnTo>
                  <a:lnTo>
                    <a:pt x="8" y="16"/>
                  </a:lnTo>
                  <a:lnTo>
                    <a:pt x="24" y="24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24" y="40"/>
                  </a:lnTo>
                  <a:lnTo>
                    <a:pt x="48" y="48"/>
                  </a:lnTo>
                  <a:lnTo>
                    <a:pt x="32" y="63"/>
                  </a:lnTo>
                  <a:lnTo>
                    <a:pt x="16" y="71"/>
                  </a:lnTo>
                  <a:lnTo>
                    <a:pt x="0" y="71"/>
                  </a:lnTo>
                  <a:lnTo>
                    <a:pt x="8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8" name="Freeform 312"/>
            <p:cNvSpPr>
              <a:spLocks noChangeAspect="1"/>
            </p:cNvSpPr>
            <p:nvPr/>
          </p:nvSpPr>
          <p:spPr bwMode="auto">
            <a:xfrm>
              <a:off x="893" y="2021"/>
              <a:ext cx="74" cy="103"/>
            </a:xfrm>
            <a:custGeom>
              <a:avLst/>
              <a:gdLst>
                <a:gd name="T0" fmla="*/ 0 w 64"/>
                <a:gd name="T1" fmla="*/ 2147483647 h 71"/>
                <a:gd name="T2" fmla="*/ 0 w 64"/>
                <a:gd name="T3" fmla="*/ 2147483647 h 71"/>
                <a:gd name="T4" fmla="*/ 2147483647 w 64"/>
                <a:gd name="T5" fmla="*/ 2147483647 h 71"/>
                <a:gd name="T6" fmla="*/ 2147483647 w 64"/>
                <a:gd name="T7" fmla="*/ 2147483647 h 71"/>
                <a:gd name="T8" fmla="*/ 2147483647 w 64"/>
                <a:gd name="T9" fmla="*/ 0 h 71"/>
                <a:gd name="T10" fmla="*/ 2147483647 w 64"/>
                <a:gd name="T11" fmla="*/ 2147483647 h 71"/>
                <a:gd name="T12" fmla="*/ 2147483647 w 64"/>
                <a:gd name="T13" fmla="*/ 2147483647 h 71"/>
                <a:gd name="T14" fmla="*/ 2147483647 w 64"/>
                <a:gd name="T15" fmla="*/ 2147483647 h 71"/>
                <a:gd name="T16" fmla="*/ 2147483647 w 64"/>
                <a:gd name="T17" fmla="*/ 2147483647 h 71"/>
                <a:gd name="T18" fmla="*/ 2147483647 w 64"/>
                <a:gd name="T19" fmla="*/ 2147483647 h 71"/>
                <a:gd name="T20" fmla="*/ 0 w 64"/>
                <a:gd name="T21" fmla="*/ 2147483647 h 71"/>
                <a:gd name="T22" fmla="*/ 2147483647 w 64"/>
                <a:gd name="T23" fmla="*/ 2147483647 h 71"/>
                <a:gd name="T24" fmla="*/ 0 w 64"/>
                <a:gd name="T25" fmla="*/ 2147483647 h 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4" h="71">
                  <a:moveTo>
                    <a:pt x="0" y="40"/>
                  </a:moveTo>
                  <a:lnTo>
                    <a:pt x="0" y="24"/>
                  </a:lnTo>
                  <a:lnTo>
                    <a:pt x="8" y="16"/>
                  </a:lnTo>
                  <a:lnTo>
                    <a:pt x="24" y="24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24" y="40"/>
                  </a:lnTo>
                  <a:lnTo>
                    <a:pt x="48" y="48"/>
                  </a:lnTo>
                  <a:lnTo>
                    <a:pt x="32" y="63"/>
                  </a:lnTo>
                  <a:lnTo>
                    <a:pt x="16" y="71"/>
                  </a:lnTo>
                  <a:lnTo>
                    <a:pt x="0" y="71"/>
                  </a:lnTo>
                  <a:lnTo>
                    <a:pt x="8" y="4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89" name="Freeform 313"/>
            <p:cNvSpPr>
              <a:spLocks noChangeAspect="1"/>
            </p:cNvSpPr>
            <p:nvPr/>
          </p:nvSpPr>
          <p:spPr bwMode="auto">
            <a:xfrm>
              <a:off x="1088" y="2112"/>
              <a:ext cx="35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0 h 24"/>
                <a:gd name="T4" fmla="*/ 2147483647 w 31"/>
                <a:gd name="T5" fmla="*/ 2147483647 h 24"/>
                <a:gd name="T6" fmla="*/ 0 w 31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0" name="Freeform 314"/>
            <p:cNvSpPr>
              <a:spLocks noChangeAspect="1"/>
            </p:cNvSpPr>
            <p:nvPr/>
          </p:nvSpPr>
          <p:spPr bwMode="auto">
            <a:xfrm>
              <a:off x="1088" y="2112"/>
              <a:ext cx="35" cy="35"/>
            </a:xfrm>
            <a:custGeom>
              <a:avLst/>
              <a:gdLst>
                <a:gd name="T0" fmla="*/ 0 w 31"/>
                <a:gd name="T1" fmla="*/ 2147483647 h 24"/>
                <a:gd name="T2" fmla="*/ 2147483647 w 31"/>
                <a:gd name="T3" fmla="*/ 0 h 24"/>
                <a:gd name="T4" fmla="*/ 2147483647 w 31"/>
                <a:gd name="T5" fmla="*/ 2147483647 h 24"/>
                <a:gd name="T6" fmla="*/ 0 w 31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" h="24">
                  <a:moveTo>
                    <a:pt x="0" y="8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1" name="Freeform 315"/>
            <p:cNvSpPr>
              <a:spLocks noChangeAspect="1"/>
            </p:cNvSpPr>
            <p:nvPr/>
          </p:nvSpPr>
          <p:spPr bwMode="auto">
            <a:xfrm>
              <a:off x="893" y="1998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0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24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2" name="Freeform 316"/>
            <p:cNvSpPr>
              <a:spLocks noChangeAspect="1"/>
            </p:cNvSpPr>
            <p:nvPr/>
          </p:nvSpPr>
          <p:spPr bwMode="auto">
            <a:xfrm>
              <a:off x="893" y="1998"/>
              <a:ext cx="28" cy="35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0 h 24"/>
                <a:gd name="T8" fmla="*/ 0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24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3" name="Freeform 317"/>
            <p:cNvSpPr>
              <a:spLocks noChangeAspect="1"/>
            </p:cNvSpPr>
            <p:nvPr/>
          </p:nvSpPr>
          <p:spPr bwMode="auto">
            <a:xfrm>
              <a:off x="1652" y="2102"/>
              <a:ext cx="130" cy="92"/>
            </a:xfrm>
            <a:custGeom>
              <a:avLst/>
              <a:gdLst>
                <a:gd name="T0" fmla="*/ 0 w 112"/>
                <a:gd name="T1" fmla="*/ 2147483647 h 63"/>
                <a:gd name="T2" fmla="*/ 2147483647 w 112"/>
                <a:gd name="T3" fmla="*/ 0 h 63"/>
                <a:gd name="T4" fmla="*/ 2147483647 w 112"/>
                <a:gd name="T5" fmla="*/ 2147483647 h 63"/>
                <a:gd name="T6" fmla="*/ 2147483647 w 112"/>
                <a:gd name="T7" fmla="*/ 2147483647 h 63"/>
                <a:gd name="T8" fmla="*/ 2147483647 w 112"/>
                <a:gd name="T9" fmla="*/ 2147483647 h 63"/>
                <a:gd name="T10" fmla="*/ 2147483647 w 112"/>
                <a:gd name="T11" fmla="*/ 2147483647 h 63"/>
                <a:gd name="T12" fmla="*/ 2147483647 w 112"/>
                <a:gd name="T13" fmla="*/ 2147483647 h 63"/>
                <a:gd name="T14" fmla="*/ 0 w 112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63">
                  <a:moveTo>
                    <a:pt x="0" y="23"/>
                  </a:moveTo>
                  <a:lnTo>
                    <a:pt x="16" y="0"/>
                  </a:lnTo>
                  <a:lnTo>
                    <a:pt x="64" y="15"/>
                  </a:lnTo>
                  <a:lnTo>
                    <a:pt x="80" y="39"/>
                  </a:lnTo>
                  <a:lnTo>
                    <a:pt x="112" y="39"/>
                  </a:lnTo>
                  <a:lnTo>
                    <a:pt x="112" y="63"/>
                  </a:lnTo>
                  <a:lnTo>
                    <a:pt x="40" y="4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4" name="Freeform 318"/>
            <p:cNvSpPr>
              <a:spLocks noChangeAspect="1"/>
            </p:cNvSpPr>
            <p:nvPr/>
          </p:nvSpPr>
          <p:spPr bwMode="auto">
            <a:xfrm>
              <a:off x="1652" y="2102"/>
              <a:ext cx="130" cy="92"/>
            </a:xfrm>
            <a:custGeom>
              <a:avLst/>
              <a:gdLst>
                <a:gd name="T0" fmla="*/ 0 w 112"/>
                <a:gd name="T1" fmla="*/ 2147483647 h 63"/>
                <a:gd name="T2" fmla="*/ 2147483647 w 112"/>
                <a:gd name="T3" fmla="*/ 0 h 63"/>
                <a:gd name="T4" fmla="*/ 2147483647 w 112"/>
                <a:gd name="T5" fmla="*/ 2147483647 h 63"/>
                <a:gd name="T6" fmla="*/ 2147483647 w 112"/>
                <a:gd name="T7" fmla="*/ 2147483647 h 63"/>
                <a:gd name="T8" fmla="*/ 2147483647 w 112"/>
                <a:gd name="T9" fmla="*/ 2147483647 h 63"/>
                <a:gd name="T10" fmla="*/ 2147483647 w 112"/>
                <a:gd name="T11" fmla="*/ 2147483647 h 63"/>
                <a:gd name="T12" fmla="*/ 2147483647 w 112"/>
                <a:gd name="T13" fmla="*/ 2147483647 h 63"/>
                <a:gd name="T14" fmla="*/ 0 w 112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2" h="63">
                  <a:moveTo>
                    <a:pt x="0" y="23"/>
                  </a:moveTo>
                  <a:lnTo>
                    <a:pt x="16" y="0"/>
                  </a:lnTo>
                  <a:lnTo>
                    <a:pt x="64" y="15"/>
                  </a:lnTo>
                  <a:lnTo>
                    <a:pt x="80" y="39"/>
                  </a:lnTo>
                  <a:lnTo>
                    <a:pt x="112" y="39"/>
                  </a:lnTo>
                  <a:lnTo>
                    <a:pt x="112" y="63"/>
                  </a:lnTo>
                  <a:lnTo>
                    <a:pt x="40" y="47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5" name="Freeform 319"/>
            <p:cNvSpPr>
              <a:spLocks noChangeAspect="1"/>
            </p:cNvSpPr>
            <p:nvPr/>
          </p:nvSpPr>
          <p:spPr bwMode="auto">
            <a:xfrm>
              <a:off x="1337" y="1928"/>
              <a:ext cx="269" cy="324"/>
            </a:xfrm>
            <a:custGeom>
              <a:avLst/>
              <a:gdLst>
                <a:gd name="T0" fmla="*/ 0 w 232"/>
                <a:gd name="T1" fmla="*/ 2147483647 h 223"/>
                <a:gd name="T2" fmla="*/ 2147483647 w 232"/>
                <a:gd name="T3" fmla="*/ 2147483647 h 223"/>
                <a:gd name="T4" fmla="*/ 2147483647 w 232"/>
                <a:gd name="T5" fmla="*/ 2147483647 h 223"/>
                <a:gd name="T6" fmla="*/ 2147483647 w 232"/>
                <a:gd name="T7" fmla="*/ 2147483647 h 223"/>
                <a:gd name="T8" fmla="*/ 2147483647 w 232"/>
                <a:gd name="T9" fmla="*/ 2147483647 h 223"/>
                <a:gd name="T10" fmla="*/ 2147483647 w 232"/>
                <a:gd name="T11" fmla="*/ 2147483647 h 223"/>
                <a:gd name="T12" fmla="*/ 2147483647 w 232"/>
                <a:gd name="T13" fmla="*/ 2147483647 h 223"/>
                <a:gd name="T14" fmla="*/ 2147483647 w 232"/>
                <a:gd name="T15" fmla="*/ 2147483647 h 223"/>
                <a:gd name="T16" fmla="*/ 2147483647 w 232"/>
                <a:gd name="T17" fmla="*/ 2147483647 h 223"/>
                <a:gd name="T18" fmla="*/ 2147483647 w 232"/>
                <a:gd name="T19" fmla="*/ 2147483647 h 223"/>
                <a:gd name="T20" fmla="*/ 2147483647 w 232"/>
                <a:gd name="T21" fmla="*/ 2147483647 h 223"/>
                <a:gd name="T22" fmla="*/ 2147483647 w 232"/>
                <a:gd name="T23" fmla="*/ 0 h 223"/>
                <a:gd name="T24" fmla="*/ 2147483647 w 232"/>
                <a:gd name="T25" fmla="*/ 2147483647 h 223"/>
                <a:gd name="T26" fmla="*/ 2147483647 w 232"/>
                <a:gd name="T27" fmla="*/ 2147483647 h 223"/>
                <a:gd name="T28" fmla="*/ 2147483647 w 232"/>
                <a:gd name="T29" fmla="*/ 2147483647 h 223"/>
                <a:gd name="T30" fmla="*/ 2147483647 w 232"/>
                <a:gd name="T31" fmla="*/ 2147483647 h 223"/>
                <a:gd name="T32" fmla="*/ 2147483647 w 232"/>
                <a:gd name="T33" fmla="*/ 2147483647 h 223"/>
                <a:gd name="T34" fmla="*/ 2147483647 w 232"/>
                <a:gd name="T35" fmla="*/ 2147483647 h 223"/>
                <a:gd name="T36" fmla="*/ 2147483647 w 232"/>
                <a:gd name="T37" fmla="*/ 2147483647 h 223"/>
                <a:gd name="T38" fmla="*/ 2147483647 w 232"/>
                <a:gd name="T39" fmla="*/ 2147483647 h 223"/>
                <a:gd name="T40" fmla="*/ 2147483647 w 232"/>
                <a:gd name="T41" fmla="*/ 2147483647 h 223"/>
                <a:gd name="T42" fmla="*/ 2147483647 w 232"/>
                <a:gd name="T43" fmla="*/ 2147483647 h 223"/>
                <a:gd name="T44" fmla="*/ 2147483647 w 232"/>
                <a:gd name="T45" fmla="*/ 2147483647 h 223"/>
                <a:gd name="T46" fmla="*/ 2147483647 w 232"/>
                <a:gd name="T47" fmla="*/ 2147483647 h 223"/>
                <a:gd name="T48" fmla="*/ 2147483647 w 232"/>
                <a:gd name="T49" fmla="*/ 2147483647 h 223"/>
                <a:gd name="T50" fmla="*/ 2147483647 w 232"/>
                <a:gd name="T51" fmla="*/ 2147483647 h 223"/>
                <a:gd name="T52" fmla="*/ 2147483647 w 232"/>
                <a:gd name="T53" fmla="*/ 2147483647 h 223"/>
                <a:gd name="T54" fmla="*/ 2147483647 w 232"/>
                <a:gd name="T55" fmla="*/ 2147483647 h 223"/>
                <a:gd name="T56" fmla="*/ 0 w 232"/>
                <a:gd name="T57" fmla="*/ 2147483647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32" h="223">
                  <a:moveTo>
                    <a:pt x="0" y="127"/>
                  </a:moveTo>
                  <a:lnTo>
                    <a:pt x="16" y="135"/>
                  </a:lnTo>
                  <a:lnTo>
                    <a:pt x="64" y="127"/>
                  </a:lnTo>
                  <a:lnTo>
                    <a:pt x="80" y="104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36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0"/>
                  </a:lnTo>
                  <a:lnTo>
                    <a:pt x="144" y="24"/>
                  </a:lnTo>
                  <a:lnTo>
                    <a:pt x="192" y="0"/>
                  </a:lnTo>
                  <a:lnTo>
                    <a:pt x="232" y="32"/>
                  </a:lnTo>
                  <a:lnTo>
                    <a:pt x="224" y="48"/>
                  </a:lnTo>
                  <a:lnTo>
                    <a:pt x="184" y="48"/>
                  </a:lnTo>
                  <a:lnTo>
                    <a:pt x="184" y="72"/>
                  </a:lnTo>
                  <a:lnTo>
                    <a:pt x="200" y="88"/>
                  </a:lnTo>
                  <a:lnTo>
                    <a:pt x="192" y="96"/>
                  </a:lnTo>
                  <a:lnTo>
                    <a:pt x="192" y="112"/>
                  </a:lnTo>
                  <a:lnTo>
                    <a:pt x="152" y="159"/>
                  </a:lnTo>
                  <a:lnTo>
                    <a:pt x="136" y="159"/>
                  </a:lnTo>
                  <a:lnTo>
                    <a:pt x="128" y="167"/>
                  </a:lnTo>
                  <a:lnTo>
                    <a:pt x="144" y="215"/>
                  </a:lnTo>
                  <a:lnTo>
                    <a:pt x="104" y="215"/>
                  </a:lnTo>
                  <a:lnTo>
                    <a:pt x="96" y="223"/>
                  </a:lnTo>
                  <a:lnTo>
                    <a:pt x="72" y="199"/>
                  </a:lnTo>
                  <a:lnTo>
                    <a:pt x="8" y="207"/>
                  </a:lnTo>
                  <a:lnTo>
                    <a:pt x="32" y="16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6" name="Freeform 320"/>
            <p:cNvSpPr>
              <a:spLocks noChangeAspect="1"/>
            </p:cNvSpPr>
            <p:nvPr/>
          </p:nvSpPr>
          <p:spPr bwMode="auto">
            <a:xfrm>
              <a:off x="1337" y="1928"/>
              <a:ext cx="269" cy="324"/>
            </a:xfrm>
            <a:custGeom>
              <a:avLst/>
              <a:gdLst>
                <a:gd name="T0" fmla="*/ 0 w 232"/>
                <a:gd name="T1" fmla="*/ 2147483647 h 223"/>
                <a:gd name="T2" fmla="*/ 2147483647 w 232"/>
                <a:gd name="T3" fmla="*/ 2147483647 h 223"/>
                <a:gd name="T4" fmla="*/ 2147483647 w 232"/>
                <a:gd name="T5" fmla="*/ 2147483647 h 223"/>
                <a:gd name="T6" fmla="*/ 2147483647 w 232"/>
                <a:gd name="T7" fmla="*/ 2147483647 h 223"/>
                <a:gd name="T8" fmla="*/ 2147483647 w 232"/>
                <a:gd name="T9" fmla="*/ 2147483647 h 223"/>
                <a:gd name="T10" fmla="*/ 2147483647 w 232"/>
                <a:gd name="T11" fmla="*/ 2147483647 h 223"/>
                <a:gd name="T12" fmla="*/ 2147483647 w 232"/>
                <a:gd name="T13" fmla="*/ 2147483647 h 223"/>
                <a:gd name="T14" fmla="*/ 2147483647 w 232"/>
                <a:gd name="T15" fmla="*/ 2147483647 h 223"/>
                <a:gd name="T16" fmla="*/ 2147483647 w 232"/>
                <a:gd name="T17" fmla="*/ 2147483647 h 223"/>
                <a:gd name="T18" fmla="*/ 2147483647 w 232"/>
                <a:gd name="T19" fmla="*/ 2147483647 h 223"/>
                <a:gd name="T20" fmla="*/ 2147483647 w 232"/>
                <a:gd name="T21" fmla="*/ 2147483647 h 223"/>
                <a:gd name="T22" fmla="*/ 2147483647 w 232"/>
                <a:gd name="T23" fmla="*/ 0 h 223"/>
                <a:gd name="T24" fmla="*/ 2147483647 w 232"/>
                <a:gd name="T25" fmla="*/ 2147483647 h 223"/>
                <a:gd name="T26" fmla="*/ 2147483647 w 232"/>
                <a:gd name="T27" fmla="*/ 2147483647 h 223"/>
                <a:gd name="T28" fmla="*/ 2147483647 w 232"/>
                <a:gd name="T29" fmla="*/ 2147483647 h 223"/>
                <a:gd name="T30" fmla="*/ 2147483647 w 232"/>
                <a:gd name="T31" fmla="*/ 2147483647 h 223"/>
                <a:gd name="T32" fmla="*/ 2147483647 w 232"/>
                <a:gd name="T33" fmla="*/ 2147483647 h 223"/>
                <a:gd name="T34" fmla="*/ 2147483647 w 232"/>
                <a:gd name="T35" fmla="*/ 2147483647 h 223"/>
                <a:gd name="T36" fmla="*/ 2147483647 w 232"/>
                <a:gd name="T37" fmla="*/ 2147483647 h 223"/>
                <a:gd name="T38" fmla="*/ 2147483647 w 232"/>
                <a:gd name="T39" fmla="*/ 2147483647 h 223"/>
                <a:gd name="T40" fmla="*/ 2147483647 w 232"/>
                <a:gd name="T41" fmla="*/ 2147483647 h 223"/>
                <a:gd name="T42" fmla="*/ 2147483647 w 232"/>
                <a:gd name="T43" fmla="*/ 2147483647 h 223"/>
                <a:gd name="T44" fmla="*/ 2147483647 w 232"/>
                <a:gd name="T45" fmla="*/ 2147483647 h 223"/>
                <a:gd name="T46" fmla="*/ 2147483647 w 232"/>
                <a:gd name="T47" fmla="*/ 2147483647 h 223"/>
                <a:gd name="T48" fmla="*/ 2147483647 w 232"/>
                <a:gd name="T49" fmla="*/ 2147483647 h 223"/>
                <a:gd name="T50" fmla="*/ 2147483647 w 232"/>
                <a:gd name="T51" fmla="*/ 2147483647 h 223"/>
                <a:gd name="T52" fmla="*/ 2147483647 w 232"/>
                <a:gd name="T53" fmla="*/ 2147483647 h 223"/>
                <a:gd name="T54" fmla="*/ 2147483647 w 232"/>
                <a:gd name="T55" fmla="*/ 2147483647 h 223"/>
                <a:gd name="T56" fmla="*/ 0 w 232"/>
                <a:gd name="T57" fmla="*/ 2147483647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32" h="223">
                  <a:moveTo>
                    <a:pt x="0" y="127"/>
                  </a:moveTo>
                  <a:lnTo>
                    <a:pt x="16" y="135"/>
                  </a:lnTo>
                  <a:lnTo>
                    <a:pt x="64" y="127"/>
                  </a:lnTo>
                  <a:lnTo>
                    <a:pt x="80" y="104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36" y="64"/>
                  </a:lnTo>
                  <a:lnTo>
                    <a:pt x="128" y="56"/>
                  </a:lnTo>
                  <a:lnTo>
                    <a:pt x="144" y="56"/>
                  </a:lnTo>
                  <a:lnTo>
                    <a:pt x="152" y="40"/>
                  </a:lnTo>
                  <a:lnTo>
                    <a:pt x="144" y="24"/>
                  </a:lnTo>
                  <a:lnTo>
                    <a:pt x="192" y="0"/>
                  </a:lnTo>
                  <a:lnTo>
                    <a:pt x="232" y="32"/>
                  </a:lnTo>
                  <a:lnTo>
                    <a:pt x="224" y="48"/>
                  </a:lnTo>
                  <a:lnTo>
                    <a:pt x="184" y="48"/>
                  </a:lnTo>
                  <a:lnTo>
                    <a:pt x="184" y="72"/>
                  </a:lnTo>
                  <a:lnTo>
                    <a:pt x="200" y="88"/>
                  </a:lnTo>
                  <a:lnTo>
                    <a:pt x="192" y="96"/>
                  </a:lnTo>
                  <a:lnTo>
                    <a:pt x="192" y="112"/>
                  </a:lnTo>
                  <a:lnTo>
                    <a:pt x="152" y="159"/>
                  </a:lnTo>
                  <a:lnTo>
                    <a:pt x="136" y="159"/>
                  </a:lnTo>
                  <a:lnTo>
                    <a:pt x="128" y="167"/>
                  </a:lnTo>
                  <a:lnTo>
                    <a:pt x="144" y="215"/>
                  </a:lnTo>
                  <a:lnTo>
                    <a:pt x="104" y="215"/>
                  </a:lnTo>
                  <a:lnTo>
                    <a:pt x="96" y="223"/>
                  </a:lnTo>
                  <a:lnTo>
                    <a:pt x="72" y="199"/>
                  </a:lnTo>
                  <a:lnTo>
                    <a:pt x="8" y="207"/>
                  </a:lnTo>
                  <a:lnTo>
                    <a:pt x="32" y="167"/>
                  </a:lnTo>
                  <a:lnTo>
                    <a:pt x="0" y="127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7" name="Freeform 321"/>
            <p:cNvSpPr>
              <a:spLocks noChangeAspect="1"/>
            </p:cNvSpPr>
            <p:nvPr/>
          </p:nvSpPr>
          <p:spPr bwMode="auto">
            <a:xfrm>
              <a:off x="1161" y="2194"/>
              <a:ext cx="9" cy="46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2147483647 h 32"/>
                <a:gd name="T4" fmla="*/ 2147483647 w 8"/>
                <a:gd name="T5" fmla="*/ 0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24"/>
                  </a:moveTo>
                  <a:lnTo>
                    <a:pt x="8" y="32"/>
                  </a:lnTo>
                  <a:lnTo>
                    <a:pt x="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8" name="Freeform 322"/>
            <p:cNvSpPr>
              <a:spLocks noChangeAspect="1"/>
            </p:cNvSpPr>
            <p:nvPr/>
          </p:nvSpPr>
          <p:spPr bwMode="auto">
            <a:xfrm>
              <a:off x="1161" y="2194"/>
              <a:ext cx="9" cy="46"/>
            </a:xfrm>
            <a:custGeom>
              <a:avLst/>
              <a:gdLst>
                <a:gd name="T0" fmla="*/ 0 w 8"/>
                <a:gd name="T1" fmla="*/ 2147483647 h 32"/>
                <a:gd name="T2" fmla="*/ 2147483647 w 8"/>
                <a:gd name="T3" fmla="*/ 2147483647 h 32"/>
                <a:gd name="T4" fmla="*/ 2147483647 w 8"/>
                <a:gd name="T5" fmla="*/ 0 h 32"/>
                <a:gd name="T6" fmla="*/ 0 w 8"/>
                <a:gd name="T7" fmla="*/ 2147483647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32">
                  <a:moveTo>
                    <a:pt x="0" y="24"/>
                  </a:moveTo>
                  <a:lnTo>
                    <a:pt x="8" y="32"/>
                  </a:lnTo>
                  <a:lnTo>
                    <a:pt x="8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399" name="Freeform 323"/>
            <p:cNvSpPr>
              <a:spLocks noChangeAspect="1"/>
            </p:cNvSpPr>
            <p:nvPr/>
          </p:nvSpPr>
          <p:spPr bwMode="auto">
            <a:xfrm>
              <a:off x="893" y="2056"/>
              <a:ext cx="342" cy="382"/>
            </a:xfrm>
            <a:custGeom>
              <a:avLst/>
              <a:gdLst>
                <a:gd name="T0" fmla="*/ 0 w 295"/>
                <a:gd name="T1" fmla="*/ 2147483647 h 263"/>
                <a:gd name="T2" fmla="*/ 0 w 295"/>
                <a:gd name="T3" fmla="*/ 2147483647 h 263"/>
                <a:gd name="T4" fmla="*/ 2147483647 w 295"/>
                <a:gd name="T5" fmla="*/ 2147483647 h 263"/>
                <a:gd name="T6" fmla="*/ 2147483647 w 295"/>
                <a:gd name="T7" fmla="*/ 2147483647 h 263"/>
                <a:gd name="T8" fmla="*/ 2147483647 w 295"/>
                <a:gd name="T9" fmla="*/ 2147483647 h 263"/>
                <a:gd name="T10" fmla="*/ 2147483647 w 295"/>
                <a:gd name="T11" fmla="*/ 2147483647 h 263"/>
                <a:gd name="T12" fmla="*/ 2147483647 w 295"/>
                <a:gd name="T13" fmla="*/ 0 h 263"/>
                <a:gd name="T14" fmla="*/ 2147483647 w 295"/>
                <a:gd name="T15" fmla="*/ 2147483647 h 263"/>
                <a:gd name="T16" fmla="*/ 2147483647 w 295"/>
                <a:gd name="T17" fmla="*/ 2147483647 h 263"/>
                <a:gd name="T18" fmla="*/ 2147483647 w 295"/>
                <a:gd name="T19" fmla="*/ 2147483647 h 263"/>
                <a:gd name="T20" fmla="*/ 2147483647 w 295"/>
                <a:gd name="T21" fmla="*/ 2147483647 h 263"/>
                <a:gd name="T22" fmla="*/ 2147483647 w 295"/>
                <a:gd name="T23" fmla="*/ 2147483647 h 263"/>
                <a:gd name="T24" fmla="*/ 2147483647 w 295"/>
                <a:gd name="T25" fmla="*/ 2147483647 h 263"/>
                <a:gd name="T26" fmla="*/ 2147483647 w 295"/>
                <a:gd name="T27" fmla="*/ 2147483647 h 263"/>
                <a:gd name="T28" fmla="*/ 2147483647 w 295"/>
                <a:gd name="T29" fmla="*/ 2147483647 h 263"/>
                <a:gd name="T30" fmla="*/ 2147483647 w 295"/>
                <a:gd name="T31" fmla="*/ 2147483647 h 263"/>
                <a:gd name="T32" fmla="*/ 2147483647 w 295"/>
                <a:gd name="T33" fmla="*/ 2147483647 h 263"/>
                <a:gd name="T34" fmla="*/ 2147483647 w 295"/>
                <a:gd name="T35" fmla="*/ 2147483647 h 263"/>
                <a:gd name="T36" fmla="*/ 2147483647 w 295"/>
                <a:gd name="T37" fmla="*/ 2147483647 h 263"/>
                <a:gd name="T38" fmla="*/ 2147483647 w 295"/>
                <a:gd name="T39" fmla="*/ 2147483647 h 263"/>
                <a:gd name="T40" fmla="*/ 2147483647 w 295"/>
                <a:gd name="T41" fmla="*/ 2147483647 h 263"/>
                <a:gd name="T42" fmla="*/ 2147483647 w 295"/>
                <a:gd name="T43" fmla="*/ 2147483647 h 263"/>
                <a:gd name="T44" fmla="*/ 2147483647 w 295"/>
                <a:gd name="T45" fmla="*/ 2147483647 h 263"/>
                <a:gd name="T46" fmla="*/ 2147483647 w 295"/>
                <a:gd name="T47" fmla="*/ 2147483647 h 263"/>
                <a:gd name="T48" fmla="*/ 2147483647 w 295"/>
                <a:gd name="T49" fmla="*/ 2147483647 h 263"/>
                <a:gd name="T50" fmla="*/ 2147483647 w 295"/>
                <a:gd name="T51" fmla="*/ 2147483647 h 263"/>
                <a:gd name="T52" fmla="*/ 2147483647 w 295"/>
                <a:gd name="T53" fmla="*/ 2147483647 h 263"/>
                <a:gd name="T54" fmla="*/ 2147483647 w 295"/>
                <a:gd name="T55" fmla="*/ 2147483647 h 263"/>
                <a:gd name="T56" fmla="*/ 0 w 295"/>
                <a:gd name="T57" fmla="*/ 2147483647 h 2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95" h="263">
                  <a:moveTo>
                    <a:pt x="0" y="71"/>
                  </a:moveTo>
                  <a:lnTo>
                    <a:pt x="0" y="47"/>
                  </a:lnTo>
                  <a:lnTo>
                    <a:pt x="16" y="47"/>
                  </a:lnTo>
                  <a:lnTo>
                    <a:pt x="32" y="39"/>
                  </a:lnTo>
                  <a:lnTo>
                    <a:pt x="48" y="24"/>
                  </a:lnTo>
                  <a:lnTo>
                    <a:pt x="24" y="16"/>
                  </a:lnTo>
                  <a:lnTo>
                    <a:pt x="64" y="0"/>
                  </a:lnTo>
                  <a:lnTo>
                    <a:pt x="128" y="32"/>
                  </a:lnTo>
                  <a:lnTo>
                    <a:pt x="128" y="39"/>
                  </a:lnTo>
                  <a:lnTo>
                    <a:pt x="144" y="47"/>
                  </a:lnTo>
                  <a:lnTo>
                    <a:pt x="152" y="55"/>
                  </a:lnTo>
                  <a:lnTo>
                    <a:pt x="168" y="47"/>
                  </a:lnTo>
                  <a:lnTo>
                    <a:pt x="199" y="63"/>
                  </a:lnTo>
                  <a:lnTo>
                    <a:pt x="231" y="119"/>
                  </a:lnTo>
                  <a:lnTo>
                    <a:pt x="239" y="127"/>
                  </a:lnTo>
                  <a:lnTo>
                    <a:pt x="247" y="143"/>
                  </a:lnTo>
                  <a:lnTo>
                    <a:pt x="295" y="151"/>
                  </a:lnTo>
                  <a:lnTo>
                    <a:pt x="295" y="167"/>
                  </a:lnTo>
                  <a:lnTo>
                    <a:pt x="287" y="191"/>
                  </a:lnTo>
                  <a:lnTo>
                    <a:pt x="247" y="207"/>
                  </a:lnTo>
                  <a:lnTo>
                    <a:pt x="207" y="223"/>
                  </a:lnTo>
                  <a:lnTo>
                    <a:pt x="160" y="263"/>
                  </a:lnTo>
                  <a:lnTo>
                    <a:pt x="160" y="255"/>
                  </a:lnTo>
                  <a:lnTo>
                    <a:pt x="136" y="239"/>
                  </a:lnTo>
                  <a:lnTo>
                    <a:pt x="112" y="255"/>
                  </a:lnTo>
                  <a:lnTo>
                    <a:pt x="88" y="199"/>
                  </a:lnTo>
                  <a:lnTo>
                    <a:pt x="72" y="191"/>
                  </a:lnTo>
                  <a:lnTo>
                    <a:pt x="56" y="135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0" name="Freeform 324"/>
            <p:cNvSpPr>
              <a:spLocks noChangeAspect="1"/>
            </p:cNvSpPr>
            <p:nvPr/>
          </p:nvSpPr>
          <p:spPr bwMode="auto">
            <a:xfrm>
              <a:off x="893" y="2056"/>
              <a:ext cx="342" cy="382"/>
            </a:xfrm>
            <a:custGeom>
              <a:avLst/>
              <a:gdLst>
                <a:gd name="T0" fmla="*/ 0 w 295"/>
                <a:gd name="T1" fmla="*/ 2147483647 h 263"/>
                <a:gd name="T2" fmla="*/ 0 w 295"/>
                <a:gd name="T3" fmla="*/ 2147483647 h 263"/>
                <a:gd name="T4" fmla="*/ 2147483647 w 295"/>
                <a:gd name="T5" fmla="*/ 2147483647 h 263"/>
                <a:gd name="T6" fmla="*/ 2147483647 w 295"/>
                <a:gd name="T7" fmla="*/ 2147483647 h 263"/>
                <a:gd name="T8" fmla="*/ 2147483647 w 295"/>
                <a:gd name="T9" fmla="*/ 2147483647 h 263"/>
                <a:gd name="T10" fmla="*/ 2147483647 w 295"/>
                <a:gd name="T11" fmla="*/ 2147483647 h 263"/>
                <a:gd name="T12" fmla="*/ 2147483647 w 295"/>
                <a:gd name="T13" fmla="*/ 0 h 263"/>
                <a:gd name="T14" fmla="*/ 2147483647 w 295"/>
                <a:gd name="T15" fmla="*/ 2147483647 h 263"/>
                <a:gd name="T16" fmla="*/ 2147483647 w 295"/>
                <a:gd name="T17" fmla="*/ 2147483647 h 263"/>
                <a:gd name="T18" fmla="*/ 2147483647 w 295"/>
                <a:gd name="T19" fmla="*/ 2147483647 h 263"/>
                <a:gd name="T20" fmla="*/ 2147483647 w 295"/>
                <a:gd name="T21" fmla="*/ 2147483647 h 263"/>
                <a:gd name="T22" fmla="*/ 2147483647 w 295"/>
                <a:gd name="T23" fmla="*/ 2147483647 h 263"/>
                <a:gd name="T24" fmla="*/ 2147483647 w 295"/>
                <a:gd name="T25" fmla="*/ 2147483647 h 263"/>
                <a:gd name="T26" fmla="*/ 2147483647 w 295"/>
                <a:gd name="T27" fmla="*/ 2147483647 h 263"/>
                <a:gd name="T28" fmla="*/ 2147483647 w 295"/>
                <a:gd name="T29" fmla="*/ 2147483647 h 263"/>
                <a:gd name="T30" fmla="*/ 2147483647 w 295"/>
                <a:gd name="T31" fmla="*/ 2147483647 h 263"/>
                <a:gd name="T32" fmla="*/ 2147483647 w 295"/>
                <a:gd name="T33" fmla="*/ 2147483647 h 263"/>
                <a:gd name="T34" fmla="*/ 2147483647 w 295"/>
                <a:gd name="T35" fmla="*/ 2147483647 h 263"/>
                <a:gd name="T36" fmla="*/ 2147483647 w 295"/>
                <a:gd name="T37" fmla="*/ 2147483647 h 263"/>
                <a:gd name="T38" fmla="*/ 2147483647 w 295"/>
                <a:gd name="T39" fmla="*/ 2147483647 h 263"/>
                <a:gd name="T40" fmla="*/ 2147483647 w 295"/>
                <a:gd name="T41" fmla="*/ 2147483647 h 263"/>
                <a:gd name="T42" fmla="*/ 2147483647 w 295"/>
                <a:gd name="T43" fmla="*/ 2147483647 h 263"/>
                <a:gd name="T44" fmla="*/ 2147483647 w 295"/>
                <a:gd name="T45" fmla="*/ 2147483647 h 263"/>
                <a:gd name="T46" fmla="*/ 2147483647 w 295"/>
                <a:gd name="T47" fmla="*/ 2147483647 h 263"/>
                <a:gd name="T48" fmla="*/ 2147483647 w 295"/>
                <a:gd name="T49" fmla="*/ 2147483647 h 263"/>
                <a:gd name="T50" fmla="*/ 2147483647 w 295"/>
                <a:gd name="T51" fmla="*/ 2147483647 h 263"/>
                <a:gd name="T52" fmla="*/ 2147483647 w 295"/>
                <a:gd name="T53" fmla="*/ 2147483647 h 263"/>
                <a:gd name="T54" fmla="*/ 2147483647 w 295"/>
                <a:gd name="T55" fmla="*/ 2147483647 h 263"/>
                <a:gd name="T56" fmla="*/ 0 w 295"/>
                <a:gd name="T57" fmla="*/ 2147483647 h 2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95" h="263">
                  <a:moveTo>
                    <a:pt x="0" y="71"/>
                  </a:moveTo>
                  <a:lnTo>
                    <a:pt x="0" y="47"/>
                  </a:lnTo>
                  <a:lnTo>
                    <a:pt x="16" y="47"/>
                  </a:lnTo>
                  <a:lnTo>
                    <a:pt x="32" y="39"/>
                  </a:lnTo>
                  <a:lnTo>
                    <a:pt x="48" y="24"/>
                  </a:lnTo>
                  <a:lnTo>
                    <a:pt x="24" y="16"/>
                  </a:lnTo>
                  <a:lnTo>
                    <a:pt x="64" y="0"/>
                  </a:lnTo>
                  <a:lnTo>
                    <a:pt x="128" y="32"/>
                  </a:lnTo>
                  <a:lnTo>
                    <a:pt x="128" y="39"/>
                  </a:lnTo>
                  <a:lnTo>
                    <a:pt x="144" y="47"/>
                  </a:lnTo>
                  <a:lnTo>
                    <a:pt x="152" y="55"/>
                  </a:lnTo>
                  <a:lnTo>
                    <a:pt x="168" y="47"/>
                  </a:lnTo>
                  <a:lnTo>
                    <a:pt x="199" y="63"/>
                  </a:lnTo>
                  <a:lnTo>
                    <a:pt x="231" y="119"/>
                  </a:lnTo>
                  <a:lnTo>
                    <a:pt x="239" y="127"/>
                  </a:lnTo>
                  <a:lnTo>
                    <a:pt x="247" y="143"/>
                  </a:lnTo>
                  <a:lnTo>
                    <a:pt x="295" y="151"/>
                  </a:lnTo>
                  <a:lnTo>
                    <a:pt x="295" y="167"/>
                  </a:lnTo>
                  <a:lnTo>
                    <a:pt x="287" y="191"/>
                  </a:lnTo>
                  <a:lnTo>
                    <a:pt x="247" y="207"/>
                  </a:lnTo>
                  <a:lnTo>
                    <a:pt x="207" y="223"/>
                  </a:lnTo>
                  <a:lnTo>
                    <a:pt x="160" y="263"/>
                  </a:lnTo>
                  <a:lnTo>
                    <a:pt x="160" y="255"/>
                  </a:lnTo>
                  <a:lnTo>
                    <a:pt x="136" y="239"/>
                  </a:lnTo>
                  <a:lnTo>
                    <a:pt x="112" y="255"/>
                  </a:lnTo>
                  <a:lnTo>
                    <a:pt x="88" y="199"/>
                  </a:lnTo>
                  <a:lnTo>
                    <a:pt x="72" y="191"/>
                  </a:lnTo>
                  <a:lnTo>
                    <a:pt x="56" y="135"/>
                  </a:lnTo>
                  <a:lnTo>
                    <a:pt x="0" y="7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1" name="Freeform 325"/>
            <p:cNvSpPr>
              <a:spLocks noChangeAspect="1"/>
            </p:cNvSpPr>
            <p:nvPr/>
          </p:nvSpPr>
          <p:spPr bwMode="auto">
            <a:xfrm>
              <a:off x="902" y="1928"/>
              <a:ext cx="121" cy="128"/>
            </a:xfrm>
            <a:custGeom>
              <a:avLst/>
              <a:gdLst>
                <a:gd name="T0" fmla="*/ 0 w 104"/>
                <a:gd name="T1" fmla="*/ 2147483647 h 88"/>
                <a:gd name="T2" fmla="*/ 0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2147483647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2147483647 w 104"/>
                <a:gd name="T19" fmla="*/ 2147483647 h 88"/>
                <a:gd name="T20" fmla="*/ 2147483647 w 104"/>
                <a:gd name="T21" fmla="*/ 2147483647 h 88"/>
                <a:gd name="T22" fmla="*/ 0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88">
                  <a:moveTo>
                    <a:pt x="0" y="80"/>
                  </a:moveTo>
                  <a:lnTo>
                    <a:pt x="0" y="72"/>
                  </a:lnTo>
                  <a:lnTo>
                    <a:pt x="16" y="56"/>
                  </a:lnTo>
                  <a:lnTo>
                    <a:pt x="8" y="48"/>
                  </a:lnTo>
                  <a:lnTo>
                    <a:pt x="8" y="24"/>
                  </a:lnTo>
                  <a:lnTo>
                    <a:pt x="16" y="8"/>
                  </a:lnTo>
                  <a:lnTo>
                    <a:pt x="104" y="0"/>
                  </a:lnTo>
                  <a:lnTo>
                    <a:pt x="88" y="16"/>
                  </a:lnTo>
                  <a:lnTo>
                    <a:pt x="80" y="56"/>
                  </a:lnTo>
                  <a:lnTo>
                    <a:pt x="48" y="64"/>
                  </a:lnTo>
                  <a:lnTo>
                    <a:pt x="16" y="88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2" name="Freeform 326"/>
            <p:cNvSpPr>
              <a:spLocks noChangeAspect="1"/>
            </p:cNvSpPr>
            <p:nvPr/>
          </p:nvSpPr>
          <p:spPr bwMode="auto">
            <a:xfrm>
              <a:off x="902" y="1928"/>
              <a:ext cx="121" cy="128"/>
            </a:xfrm>
            <a:custGeom>
              <a:avLst/>
              <a:gdLst>
                <a:gd name="T0" fmla="*/ 0 w 104"/>
                <a:gd name="T1" fmla="*/ 2147483647 h 88"/>
                <a:gd name="T2" fmla="*/ 0 w 104"/>
                <a:gd name="T3" fmla="*/ 2147483647 h 88"/>
                <a:gd name="T4" fmla="*/ 2147483647 w 104"/>
                <a:gd name="T5" fmla="*/ 2147483647 h 88"/>
                <a:gd name="T6" fmla="*/ 2147483647 w 104"/>
                <a:gd name="T7" fmla="*/ 2147483647 h 88"/>
                <a:gd name="T8" fmla="*/ 2147483647 w 104"/>
                <a:gd name="T9" fmla="*/ 2147483647 h 88"/>
                <a:gd name="T10" fmla="*/ 2147483647 w 104"/>
                <a:gd name="T11" fmla="*/ 2147483647 h 88"/>
                <a:gd name="T12" fmla="*/ 2147483647 w 104"/>
                <a:gd name="T13" fmla="*/ 0 h 88"/>
                <a:gd name="T14" fmla="*/ 2147483647 w 104"/>
                <a:gd name="T15" fmla="*/ 2147483647 h 88"/>
                <a:gd name="T16" fmla="*/ 2147483647 w 104"/>
                <a:gd name="T17" fmla="*/ 2147483647 h 88"/>
                <a:gd name="T18" fmla="*/ 2147483647 w 104"/>
                <a:gd name="T19" fmla="*/ 2147483647 h 88"/>
                <a:gd name="T20" fmla="*/ 2147483647 w 104"/>
                <a:gd name="T21" fmla="*/ 2147483647 h 88"/>
                <a:gd name="T22" fmla="*/ 0 w 104"/>
                <a:gd name="T23" fmla="*/ 2147483647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88">
                  <a:moveTo>
                    <a:pt x="0" y="80"/>
                  </a:moveTo>
                  <a:lnTo>
                    <a:pt x="0" y="72"/>
                  </a:lnTo>
                  <a:lnTo>
                    <a:pt x="16" y="56"/>
                  </a:lnTo>
                  <a:lnTo>
                    <a:pt x="8" y="48"/>
                  </a:lnTo>
                  <a:lnTo>
                    <a:pt x="8" y="24"/>
                  </a:lnTo>
                  <a:lnTo>
                    <a:pt x="16" y="8"/>
                  </a:lnTo>
                  <a:lnTo>
                    <a:pt x="104" y="0"/>
                  </a:lnTo>
                  <a:lnTo>
                    <a:pt x="88" y="16"/>
                  </a:lnTo>
                  <a:lnTo>
                    <a:pt x="80" y="56"/>
                  </a:lnTo>
                  <a:lnTo>
                    <a:pt x="48" y="64"/>
                  </a:lnTo>
                  <a:lnTo>
                    <a:pt x="16" y="88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3" name="Freeform 327"/>
            <p:cNvSpPr>
              <a:spLocks noChangeAspect="1"/>
            </p:cNvSpPr>
            <p:nvPr/>
          </p:nvSpPr>
          <p:spPr bwMode="auto">
            <a:xfrm>
              <a:off x="1170" y="2194"/>
              <a:ext cx="83" cy="81"/>
            </a:xfrm>
            <a:custGeom>
              <a:avLst/>
              <a:gdLst>
                <a:gd name="T0" fmla="*/ 0 w 72"/>
                <a:gd name="T1" fmla="*/ 2147483647 h 56"/>
                <a:gd name="T2" fmla="*/ 2147483647 w 72"/>
                <a:gd name="T3" fmla="*/ 2147483647 h 56"/>
                <a:gd name="T4" fmla="*/ 2147483647 w 72"/>
                <a:gd name="T5" fmla="*/ 2147483647 h 56"/>
                <a:gd name="T6" fmla="*/ 2147483647 w 72"/>
                <a:gd name="T7" fmla="*/ 0 h 56"/>
                <a:gd name="T8" fmla="*/ 2147483647 w 72"/>
                <a:gd name="T9" fmla="*/ 2147483647 h 56"/>
                <a:gd name="T10" fmla="*/ 2147483647 w 72"/>
                <a:gd name="T11" fmla="*/ 2147483647 h 56"/>
                <a:gd name="T12" fmla="*/ 2147483647 w 72"/>
                <a:gd name="T13" fmla="*/ 2147483647 h 56"/>
                <a:gd name="T14" fmla="*/ 2147483647 w 72"/>
                <a:gd name="T15" fmla="*/ 2147483647 h 56"/>
                <a:gd name="T16" fmla="*/ 2147483647 w 72"/>
                <a:gd name="T17" fmla="*/ 2147483647 h 56"/>
                <a:gd name="T18" fmla="*/ 0 w 7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6">
                  <a:moveTo>
                    <a:pt x="0" y="32"/>
                  </a:moveTo>
                  <a:lnTo>
                    <a:pt x="8" y="40"/>
                  </a:lnTo>
                  <a:lnTo>
                    <a:pt x="40" y="40"/>
                  </a:lnTo>
                  <a:lnTo>
                    <a:pt x="64" y="0"/>
                  </a:lnTo>
                  <a:lnTo>
                    <a:pt x="72" y="24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56" y="56"/>
                  </a:lnTo>
                  <a:lnTo>
                    <a:pt x="8" y="4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4" name="Freeform 328"/>
            <p:cNvSpPr>
              <a:spLocks noChangeAspect="1"/>
            </p:cNvSpPr>
            <p:nvPr/>
          </p:nvSpPr>
          <p:spPr bwMode="auto">
            <a:xfrm>
              <a:off x="1170" y="2194"/>
              <a:ext cx="83" cy="81"/>
            </a:xfrm>
            <a:custGeom>
              <a:avLst/>
              <a:gdLst>
                <a:gd name="T0" fmla="*/ 0 w 72"/>
                <a:gd name="T1" fmla="*/ 2147483647 h 56"/>
                <a:gd name="T2" fmla="*/ 2147483647 w 72"/>
                <a:gd name="T3" fmla="*/ 2147483647 h 56"/>
                <a:gd name="T4" fmla="*/ 2147483647 w 72"/>
                <a:gd name="T5" fmla="*/ 2147483647 h 56"/>
                <a:gd name="T6" fmla="*/ 2147483647 w 72"/>
                <a:gd name="T7" fmla="*/ 0 h 56"/>
                <a:gd name="T8" fmla="*/ 2147483647 w 72"/>
                <a:gd name="T9" fmla="*/ 2147483647 h 56"/>
                <a:gd name="T10" fmla="*/ 2147483647 w 72"/>
                <a:gd name="T11" fmla="*/ 2147483647 h 56"/>
                <a:gd name="T12" fmla="*/ 2147483647 w 72"/>
                <a:gd name="T13" fmla="*/ 2147483647 h 56"/>
                <a:gd name="T14" fmla="*/ 2147483647 w 72"/>
                <a:gd name="T15" fmla="*/ 2147483647 h 56"/>
                <a:gd name="T16" fmla="*/ 2147483647 w 72"/>
                <a:gd name="T17" fmla="*/ 2147483647 h 56"/>
                <a:gd name="T18" fmla="*/ 0 w 72"/>
                <a:gd name="T19" fmla="*/ 2147483647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6">
                  <a:moveTo>
                    <a:pt x="0" y="32"/>
                  </a:moveTo>
                  <a:lnTo>
                    <a:pt x="8" y="40"/>
                  </a:lnTo>
                  <a:lnTo>
                    <a:pt x="40" y="40"/>
                  </a:lnTo>
                  <a:lnTo>
                    <a:pt x="64" y="0"/>
                  </a:lnTo>
                  <a:lnTo>
                    <a:pt x="72" y="24"/>
                  </a:lnTo>
                  <a:lnTo>
                    <a:pt x="56" y="24"/>
                  </a:lnTo>
                  <a:lnTo>
                    <a:pt x="64" y="40"/>
                  </a:lnTo>
                  <a:lnTo>
                    <a:pt x="56" y="56"/>
                  </a:lnTo>
                  <a:lnTo>
                    <a:pt x="8" y="4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5" name="Freeform 329"/>
            <p:cNvSpPr>
              <a:spLocks noChangeAspect="1"/>
            </p:cNvSpPr>
            <p:nvPr/>
          </p:nvSpPr>
          <p:spPr bwMode="auto">
            <a:xfrm>
              <a:off x="744" y="1812"/>
              <a:ext cx="56" cy="46"/>
            </a:xfrm>
            <a:custGeom>
              <a:avLst/>
              <a:gdLst>
                <a:gd name="T0" fmla="*/ 0 w 48"/>
                <a:gd name="T1" fmla="*/ 2147483647 h 32"/>
                <a:gd name="T2" fmla="*/ 0 w 48"/>
                <a:gd name="T3" fmla="*/ 2147483647 h 32"/>
                <a:gd name="T4" fmla="*/ 2147483647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0 w 48"/>
                <a:gd name="T11" fmla="*/ 2147483647 h 32"/>
                <a:gd name="T12" fmla="*/ 2147483647 w 48"/>
                <a:gd name="T13" fmla="*/ 2147483647 h 32"/>
                <a:gd name="T14" fmla="*/ 0 w 48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32">
                  <a:moveTo>
                    <a:pt x="0" y="16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6" name="Freeform 330"/>
            <p:cNvSpPr>
              <a:spLocks noChangeAspect="1"/>
            </p:cNvSpPr>
            <p:nvPr/>
          </p:nvSpPr>
          <p:spPr bwMode="auto">
            <a:xfrm>
              <a:off x="744" y="1812"/>
              <a:ext cx="56" cy="46"/>
            </a:xfrm>
            <a:custGeom>
              <a:avLst/>
              <a:gdLst>
                <a:gd name="T0" fmla="*/ 0 w 48"/>
                <a:gd name="T1" fmla="*/ 2147483647 h 32"/>
                <a:gd name="T2" fmla="*/ 0 w 48"/>
                <a:gd name="T3" fmla="*/ 2147483647 h 32"/>
                <a:gd name="T4" fmla="*/ 2147483647 w 48"/>
                <a:gd name="T5" fmla="*/ 0 h 32"/>
                <a:gd name="T6" fmla="*/ 2147483647 w 48"/>
                <a:gd name="T7" fmla="*/ 2147483647 h 32"/>
                <a:gd name="T8" fmla="*/ 2147483647 w 48"/>
                <a:gd name="T9" fmla="*/ 2147483647 h 32"/>
                <a:gd name="T10" fmla="*/ 0 w 48"/>
                <a:gd name="T11" fmla="*/ 2147483647 h 32"/>
                <a:gd name="T12" fmla="*/ 2147483647 w 48"/>
                <a:gd name="T13" fmla="*/ 2147483647 h 32"/>
                <a:gd name="T14" fmla="*/ 0 w 48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8" h="32">
                  <a:moveTo>
                    <a:pt x="0" y="16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32" y="16"/>
                  </a:lnTo>
                  <a:lnTo>
                    <a:pt x="0" y="32"/>
                  </a:lnTo>
                  <a:lnTo>
                    <a:pt x="8" y="16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7" name="Freeform 331"/>
            <p:cNvSpPr>
              <a:spLocks noChangeAspect="1"/>
            </p:cNvSpPr>
            <p:nvPr/>
          </p:nvSpPr>
          <p:spPr bwMode="auto">
            <a:xfrm>
              <a:off x="744" y="1812"/>
              <a:ext cx="316" cy="151"/>
            </a:xfrm>
            <a:custGeom>
              <a:avLst/>
              <a:gdLst>
                <a:gd name="T0" fmla="*/ 0 w 272"/>
                <a:gd name="T1" fmla="*/ 2147483647 h 104"/>
                <a:gd name="T2" fmla="*/ 2147483647 w 272"/>
                <a:gd name="T3" fmla="*/ 2147483647 h 104"/>
                <a:gd name="T4" fmla="*/ 0 w 272"/>
                <a:gd name="T5" fmla="*/ 2147483647 h 104"/>
                <a:gd name="T6" fmla="*/ 2147483647 w 272"/>
                <a:gd name="T7" fmla="*/ 2147483647 h 104"/>
                <a:gd name="T8" fmla="*/ 2147483647 w 272"/>
                <a:gd name="T9" fmla="*/ 2147483647 h 104"/>
                <a:gd name="T10" fmla="*/ 2147483647 w 272"/>
                <a:gd name="T11" fmla="*/ 2147483647 h 104"/>
                <a:gd name="T12" fmla="*/ 2147483647 w 272"/>
                <a:gd name="T13" fmla="*/ 2147483647 h 104"/>
                <a:gd name="T14" fmla="*/ 2147483647 w 272"/>
                <a:gd name="T15" fmla="*/ 2147483647 h 104"/>
                <a:gd name="T16" fmla="*/ 2147483647 w 272"/>
                <a:gd name="T17" fmla="*/ 2147483647 h 104"/>
                <a:gd name="T18" fmla="*/ 2147483647 w 272"/>
                <a:gd name="T19" fmla="*/ 2147483647 h 104"/>
                <a:gd name="T20" fmla="*/ 2147483647 w 272"/>
                <a:gd name="T21" fmla="*/ 2147483647 h 104"/>
                <a:gd name="T22" fmla="*/ 2147483647 w 272"/>
                <a:gd name="T23" fmla="*/ 2147483647 h 104"/>
                <a:gd name="T24" fmla="*/ 2147483647 w 272"/>
                <a:gd name="T25" fmla="*/ 2147483647 h 104"/>
                <a:gd name="T26" fmla="*/ 2147483647 w 272"/>
                <a:gd name="T27" fmla="*/ 2147483647 h 104"/>
                <a:gd name="T28" fmla="*/ 2147483647 w 272"/>
                <a:gd name="T29" fmla="*/ 2147483647 h 104"/>
                <a:gd name="T30" fmla="*/ 2147483647 w 272"/>
                <a:gd name="T31" fmla="*/ 2147483647 h 104"/>
                <a:gd name="T32" fmla="*/ 2147483647 w 272"/>
                <a:gd name="T33" fmla="*/ 2147483647 h 104"/>
                <a:gd name="T34" fmla="*/ 2147483647 w 272"/>
                <a:gd name="T35" fmla="*/ 2147483647 h 104"/>
                <a:gd name="T36" fmla="*/ 2147483647 w 272"/>
                <a:gd name="T37" fmla="*/ 2147483647 h 104"/>
                <a:gd name="T38" fmla="*/ 2147483647 w 272"/>
                <a:gd name="T39" fmla="*/ 2147483647 h 104"/>
                <a:gd name="T40" fmla="*/ 2147483647 w 272"/>
                <a:gd name="T41" fmla="*/ 2147483647 h 104"/>
                <a:gd name="T42" fmla="*/ 2147483647 w 272"/>
                <a:gd name="T43" fmla="*/ 0 h 104"/>
                <a:gd name="T44" fmla="*/ 2147483647 w 272"/>
                <a:gd name="T45" fmla="*/ 0 h 104"/>
                <a:gd name="T46" fmla="*/ 2147483647 w 272"/>
                <a:gd name="T47" fmla="*/ 2147483647 h 104"/>
                <a:gd name="T48" fmla="*/ 2147483647 w 272"/>
                <a:gd name="T49" fmla="*/ 2147483647 h 104"/>
                <a:gd name="T50" fmla="*/ 2147483647 w 272"/>
                <a:gd name="T51" fmla="*/ 2147483647 h 104"/>
                <a:gd name="T52" fmla="*/ 0 w 272"/>
                <a:gd name="T53" fmla="*/ 2147483647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72" h="104">
                  <a:moveTo>
                    <a:pt x="0" y="32"/>
                  </a:moveTo>
                  <a:lnTo>
                    <a:pt x="24" y="64"/>
                  </a:lnTo>
                  <a:lnTo>
                    <a:pt x="0" y="64"/>
                  </a:lnTo>
                  <a:lnTo>
                    <a:pt x="24" y="72"/>
                  </a:lnTo>
                  <a:lnTo>
                    <a:pt x="24" y="80"/>
                  </a:lnTo>
                  <a:lnTo>
                    <a:pt x="40" y="80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64" y="104"/>
                  </a:lnTo>
                  <a:lnTo>
                    <a:pt x="80" y="88"/>
                  </a:lnTo>
                  <a:lnTo>
                    <a:pt x="96" y="104"/>
                  </a:lnTo>
                  <a:lnTo>
                    <a:pt x="144" y="88"/>
                  </a:lnTo>
                  <a:lnTo>
                    <a:pt x="144" y="104"/>
                  </a:lnTo>
                  <a:lnTo>
                    <a:pt x="152" y="88"/>
                  </a:lnTo>
                  <a:lnTo>
                    <a:pt x="240" y="80"/>
                  </a:lnTo>
                  <a:lnTo>
                    <a:pt x="272" y="80"/>
                  </a:lnTo>
                  <a:lnTo>
                    <a:pt x="264" y="40"/>
                  </a:lnTo>
                  <a:lnTo>
                    <a:pt x="272" y="32"/>
                  </a:lnTo>
                  <a:lnTo>
                    <a:pt x="248" y="8"/>
                  </a:lnTo>
                  <a:lnTo>
                    <a:pt x="224" y="8"/>
                  </a:lnTo>
                  <a:lnTo>
                    <a:pt x="184" y="16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80" y="16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8" name="Freeform 332"/>
            <p:cNvSpPr>
              <a:spLocks noChangeAspect="1"/>
            </p:cNvSpPr>
            <p:nvPr/>
          </p:nvSpPr>
          <p:spPr bwMode="auto">
            <a:xfrm>
              <a:off x="744" y="1812"/>
              <a:ext cx="316" cy="151"/>
            </a:xfrm>
            <a:custGeom>
              <a:avLst/>
              <a:gdLst>
                <a:gd name="T0" fmla="*/ 0 w 272"/>
                <a:gd name="T1" fmla="*/ 2147483647 h 104"/>
                <a:gd name="T2" fmla="*/ 2147483647 w 272"/>
                <a:gd name="T3" fmla="*/ 2147483647 h 104"/>
                <a:gd name="T4" fmla="*/ 0 w 272"/>
                <a:gd name="T5" fmla="*/ 2147483647 h 104"/>
                <a:gd name="T6" fmla="*/ 2147483647 w 272"/>
                <a:gd name="T7" fmla="*/ 2147483647 h 104"/>
                <a:gd name="T8" fmla="*/ 2147483647 w 272"/>
                <a:gd name="T9" fmla="*/ 2147483647 h 104"/>
                <a:gd name="T10" fmla="*/ 2147483647 w 272"/>
                <a:gd name="T11" fmla="*/ 2147483647 h 104"/>
                <a:gd name="T12" fmla="*/ 2147483647 w 272"/>
                <a:gd name="T13" fmla="*/ 2147483647 h 104"/>
                <a:gd name="T14" fmla="*/ 2147483647 w 272"/>
                <a:gd name="T15" fmla="*/ 2147483647 h 104"/>
                <a:gd name="T16" fmla="*/ 2147483647 w 272"/>
                <a:gd name="T17" fmla="*/ 2147483647 h 104"/>
                <a:gd name="T18" fmla="*/ 2147483647 w 272"/>
                <a:gd name="T19" fmla="*/ 2147483647 h 104"/>
                <a:gd name="T20" fmla="*/ 2147483647 w 272"/>
                <a:gd name="T21" fmla="*/ 2147483647 h 104"/>
                <a:gd name="T22" fmla="*/ 2147483647 w 272"/>
                <a:gd name="T23" fmla="*/ 2147483647 h 104"/>
                <a:gd name="T24" fmla="*/ 2147483647 w 272"/>
                <a:gd name="T25" fmla="*/ 2147483647 h 104"/>
                <a:gd name="T26" fmla="*/ 2147483647 w 272"/>
                <a:gd name="T27" fmla="*/ 2147483647 h 104"/>
                <a:gd name="T28" fmla="*/ 2147483647 w 272"/>
                <a:gd name="T29" fmla="*/ 2147483647 h 104"/>
                <a:gd name="T30" fmla="*/ 2147483647 w 272"/>
                <a:gd name="T31" fmla="*/ 2147483647 h 104"/>
                <a:gd name="T32" fmla="*/ 2147483647 w 272"/>
                <a:gd name="T33" fmla="*/ 2147483647 h 104"/>
                <a:gd name="T34" fmla="*/ 2147483647 w 272"/>
                <a:gd name="T35" fmla="*/ 2147483647 h 104"/>
                <a:gd name="T36" fmla="*/ 2147483647 w 272"/>
                <a:gd name="T37" fmla="*/ 2147483647 h 104"/>
                <a:gd name="T38" fmla="*/ 2147483647 w 272"/>
                <a:gd name="T39" fmla="*/ 2147483647 h 104"/>
                <a:gd name="T40" fmla="*/ 2147483647 w 272"/>
                <a:gd name="T41" fmla="*/ 2147483647 h 104"/>
                <a:gd name="T42" fmla="*/ 2147483647 w 272"/>
                <a:gd name="T43" fmla="*/ 0 h 104"/>
                <a:gd name="T44" fmla="*/ 2147483647 w 272"/>
                <a:gd name="T45" fmla="*/ 0 h 104"/>
                <a:gd name="T46" fmla="*/ 2147483647 w 272"/>
                <a:gd name="T47" fmla="*/ 2147483647 h 104"/>
                <a:gd name="T48" fmla="*/ 2147483647 w 272"/>
                <a:gd name="T49" fmla="*/ 2147483647 h 104"/>
                <a:gd name="T50" fmla="*/ 2147483647 w 272"/>
                <a:gd name="T51" fmla="*/ 2147483647 h 104"/>
                <a:gd name="T52" fmla="*/ 0 w 272"/>
                <a:gd name="T53" fmla="*/ 2147483647 h 1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72" h="104">
                  <a:moveTo>
                    <a:pt x="0" y="32"/>
                  </a:moveTo>
                  <a:lnTo>
                    <a:pt x="24" y="64"/>
                  </a:lnTo>
                  <a:lnTo>
                    <a:pt x="0" y="64"/>
                  </a:lnTo>
                  <a:lnTo>
                    <a:pt x="24" y="72"/>
                  </a:lnTo>
                  <a:lnTo>
                    <a:pt x="24" y="80"/>
                  </a:lnTo>
                  <a:lnTo>
                    <a:pt x="40" y="80"/>
                  </a:lnTo>
                  <a:lnTo>
                    <a:pt x="24" y="88"/>
                  </a:lnTo>
                  <a:lnTo>
                    <a:pt x="40" y="88"/>
                  </a:lnTo>
                  <a:lnTo>
                    <a:pt x="64" y="104"/>
                  </a:lnTo>
                  <a:lnTo>
                    <a:pt x="80" y="88"/>
                  </a:lnTo>
                  <a:lnTo>
                    <a:pt x="96" y="104"/>
                  </a:lnTo>
                  <a:lnTo>
                    <a:pt x="144" y="88"/>
                  </a:lnTo>
                  <a:lnTo>
                    <a:pt x="144" y="104"/>
                  </a:lnTo>
                  <a:lnTo>
                    <a:pt x="152" y="88"/>
                  </a:lnTo>
                  <a:lnTo>
                    <a:pt x="240" y="80"/>
                  </a:lnTo>
                  <a:lnTo>
                    <a:pt x="272" y="80"/>
                  </a:lnTo>
                  <a:lnTo>
                    <a:pt x="264" y="40"/>
                  </a:lnTo>
                  <a:lnTo>
                    <a:pt x="272" y="32"/>
                  </a:lnTo>
                  <a:lnTo>
                    <a:pt x="248" y="8"/>
                  </a:lnTo>
                  <a:lnTo>
                    <a:pt x="224" y="8"/>
                  </a:lnTo>
                  <a:lnTo>
                    <a:pt x="184" y="16"/>
                  </a:lnTo>
                  <a:lnTo>
                    <a:pt x="128" y="0"/>
                  </a:lnTo>
                  <a:lnTo>
                    <a:pt x="112" y="0"/>
                  </a:lnTo>
                  <a:lnTo>
                    <a:pt x="80" y="16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09" name="Freeform 333"/>
            <p:cNvSpPr>
              <a:spLocks noChangeAspect="1"/>
            </p:cNvSpPr>
            <p:nvPr/>
          </p:nvSpPr>
          <p:spPr bwMode="auto">
            <a:xfrm>
              <a:off x="1985" y="2645"/>
              <a:ext cx="74" cy="105"/>
            </a:xfrm>
            <a:custGeom>
              <a:avLst/>
              <a:gdLst>
                <a:gd name="T0" fmla="*/ 0 w 64"/>
                <a:gd name="T1" fmla="*/ 0 h 72"/>
                <a:gd name="T2" fmla="*/ 2147483647 w 64"/>
                <a:gd name="T3" fmla="*/ 0 h 72"/>
                <a:gd name="T4" fmla="*/ 2147483647 w 64"/>
                <a:gd name="T5" fmla="*/ 2147483647 h 72"/>
                <a:gd name="T6" fmla="*/ 2147483647 w 64"/>
                <a:gd name="T7" fmla="*/ 0 h 72"/>
                <a:gd name="T8" fmla="*/ 2147483647 w 64"/>
                <a:gd name="T9" fmla="*/ 2147483647 h 72"/>
                <a:gd name="T10" fmla="*/ 2147483647 w 64"/>
                <a:gd name="T11" fmla="*/ 2147483647 h 72"/>
                <a:gd name="T12" fmla="*/ 2147483647 w 64"/>
                <a:gd name="T13" fmla="*/ 2147483647 h 72"/>
                <a:gd name="T14" fmla="*/ 0 w 64"/>
                <a:gd name="T15" fmla="*/ 0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72">
                  <a:moveTo>
                    <a:pt x="0" y="0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64" y="72"/>
                  </a:lnTo>
                  <a:lnTo>
                    <a:pt x="24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0" name="Freeform 334"/>
            <p:cNvSpPr>
              <a:spLocks noChangeAspect="1"/>
            </p:cNvSpPr>
            <p:nvPr/>
          </p:nvSpPr>
          <p:spPr bwMode="auto">
            <a:xfrm>
              <a:off x="1985" y="2645"/>
              <a:ext cx="74" cy="105"/>
            </a:xfrm>
            <a:custGeom>
              <a:avLst/>
              <a:gdLst>
                <a:gd name="T0" fmla="*/ 0 w 64"/>
                <a:gd name="T1" fmla="*/ 0 h 72"/>
                <a:gd name="T2" fmla="*/ 2147483647 w 64"/>
                <a:gd name="T3" fmla="*/ 0 h 72"/>
                <a:gd name="T4" fmla="*/ 2147483647 w 64"/>
                <a:gd name="T5" fmla="*/ 2147483647 h 72"/>
                <a:gd name="T6" fmla="*/ 2147483647 w 64"/>
                <a:gd name="T7" fmla="*/ 0 h 72"/>
                <a:gd name="T8" fmla="*/ 2147483647 w 64"/>
                <a:gd name="T9" fmla="*/ 2147483647 h 72"/>
                <a:gd name="T10" fmla="*/ 2147483647 w 64"/>
                <a:gd name="T11" fmla="*/ 2147483647 h 72"/>
                <a:gd name="T12" fmla="*/ 2147483647 w 64"/>
                <a:gd name="T13" fmla="*/ 2147483647 h 72"/>
                <a:gd name="T14" fmla="*/ 0 w 64"/>
                <a:gd name="T15" fmla="*/ 0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" h="72">
                  <a:moveTo>
                    <a:pt x="0" y="0"/>
                  </a:moveTo>
                  <a:lnTo>
                    <a:pt x="16" y="0"/>
                  </a:lnTo>
                  <a:lnTo>
                    <a:pt x="24" y="16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64" y="72"/>
                  </a:lnTo>
                  <a:lnTo>
                    <a:pt x="24" y="4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1" name="Freeform 335"/>
            <p:cNvSpPr>
              <a:spLocks noChangeAspect="1"/>
            </p:cNvSpPr>
            <p:nvPr/>
          </p:nvSpPr>
          <p:spPr bwMode="auto">
            <a:xfrm>
              <a:off x="2143" y="2634"/>
              <a:ext cx="167" cy="128"/>
            </a:xfrm>
            <a:custGeom>
              <a:avLst/>
              <a:gdLst>
                <a:gd name="T0" fmla="*/ 0 w 144"/>
                <a:gd name="T1" fmla="*/ 2147483647 h 88"/>
                <a:gd name="T2" fmla="*/ 2147483647 w 144"/>
                <a:gd name="T3" fmla="*/ 2147483647 h 88"/>
                <a:gd name="T4" fmla="*/ 2147483647 w 144"/>
                <a:gd name="T5" fmla="*/ 2147483647 h 88"/>
                <a:gd name="T6" fmla="*/ 2147483647 w 144"/>
                <a:gd name="T7" fmla="*/ 2147483647 h 88"/>
                <a:gd name="T8" fmla="*/ 2147483647 w 144"/>
                <a:gd name="T9" fmla="*/ 2147483647 h 88"/>
                <a:gd name="T10" fmla="*/ 2147483647 w 144"/>
                <a:gd name="T11" fmla="*/ 2147483647 h 88"/>
                <a:gd name="T12" fmla="*/ 2147483647 w 144"/>
                <a:gd name="T13" fmla="*/ 2147483647 h 88"/>
                <a:gd name="T14" fmla="*/ 2147483647 w 144"/>
                <a:gd name="T15" fmla="*/ 2147483647 h 88"/>
                <a:gd name="T16" fmla="*/ 2147483647 w 144"/>
                <a:gd name="T17" fmla="*/ 0 h 88"/>
                <a:gd name="T18" fmla="*/ 2147483647 w 144"/>
                <a:gd name="T19" fmla="*/ 2147483647 h 88"/>
                <a:gd name="T20" fmla="*/ 2147483647 w 144"/>
                <a:gd name="T21" fmla="*/ 2147483647 h 88"/>
                <a:gd name="T22" fmla="*/ 2147483647 w 144"/>
                <a:gd name="T23" fmla="*/ 2147483647 h 88"/>
                <a:gd name="T24" fmla="*/ 2147483647 w 144"/>
                <a:gd name="T25" fmla="*/ 2147483647 h 88"/>
                <a:gd name="T26" fmla="*/ 2147483647 w 144"/>
                <a:gd name="T27" fmla="*/ 2147483647 h 88"/>
                <a:gd name="T28" fmla="*/ 2147483647 w 144"/>
                <a:gd name="T29" fmla="*/ 2147483647 h 88"/>
                <a:gd name="T30" fmla="*/ 0 w 144"/>
                <a:gd name="T31" fmla="*/ 2147483647 h 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4" h="88">
                  <a:moveTo>
                    <a:pt x="0" y="80"/>
                  </a:moveTo>
                  <a:lnTo>
                    <a:pt x="16" y="88"/>
                  </a:lnTo>
                  <a:lnTo>
                    <a:pt x="64" y="80"/>
                  </a:lnTo>
                  <a:lnTo>
                    <a:pt x="80" y="80"/>
                  </a:lnTo>
                  <a:lnTo>
                    <a:pt x="96" y="32"/>
                  </a:lnTo>
                  <a:lnTo>
                    <a:pt x="120" y="40"/>
                  </a:lnTo>
                  <a:lnTo>
                    <a:pt x="144" y="24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88" y="24"/>
                  </a:lnTo>
                  <a:lnTo>
                    <a:pt x="80" y="40"/>
                  </a:lnTo>
                  <a:lnTo>
                    <a:pt x="72" y="32"/>
                  </a:lnTo>
                  <a:lnTo>
                    <a:pt x="56" y="56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2" name="Freeform 336"/>
            <p:cNvSpPr>
              <a:spLocks noChangeAspect="1"/>
            </p:cNvSpPr>
            <p:nvPr/>
          </p:nvSpPr>
          <p:spPr bwMode="auto">
            <a:xfrm>
              <a:off x="2143" y="2634"/>
              <a:ext cx="167" cy="128"/>
            </a:xfrm>
            <a:custGeom>
              <a:avLst/>
              <a:gdLst>
                <a:gd name="T0" fmla="*/ 0 w 144"/>
                <a:gd name="T1" fmla="*/ 2147483647 h 88"/>
                <a:gd name="T2" fmla="*/ 2147483647 w 144"/>
                <a:gd name="T3" fmla="*/ 2147483647 h 88"/>
                <a:gd name="T4" fmla="*/ 2147483647 w 144"/>
                <a:gd name="T5" fmla="*/ 2147483647 h 88"/>
                <a:gd name="T6" fmla="*/ 2147483647 w 144"/>
                <a:gd name="T7" fmla="*/ 2147483647 h 88"/>
                <a:gd name="T8" fmla="*/ 2147483647 w 144"/>
                <a:gd name="T9" fmla="*/ 2147483647 h 88"/>
                <a:gd name="T10" fmla="*/ 2147483647 w 144"/>
                <a:gd name="T11" fmla="*/ 2147483647 h 88"/>
                <a:gd name="T12" fmla="*/ 2147483647 w 144"/>
                <a:gd name="T13" fmla="*/ 2147483647 h 88"/>
                <a:gd name="T14" fmla="*/ 2147483647 w 144"/>
                <a:gd name="T15" fmla="*/ 2147483647 h 88"/>
                <a:gd name="T16" fmla="*/ 2147483647 w 144"/>
                <a:gd name="T17" fmla="*/ 0 h 88"/>
                <a:gd name="T18" fmla="*/ 2147483647 w 144"/>
                <a:gd name="T19" fmla="*/ 2147483647 h 88"/>
                <a:gd name="T20" fmla="*/ 2147483647 w 144"/>
                <a:gd name="T21" fmla="*/ 2147483647 h 88"/>
                <a:gd name="T22" fmla="*/ 2147483647 w 144"/>
                <a:gd name="T23" fmla="*/ 2147483647 h 88"/>
                <a:gd name="T24" fmla="*/ 2147483647 w 144"/>
                <a:gd name="T25" fmla="*/ 2147483647 h 88"/>
                <a:gd name="T26" fmla="*/ 2147483647 w 144"/>
                <a:gd name="T27" fmla="*/ 2147483647 h 88"/>
                <a:gd name="T28" fmla="*/ 2147483647 w 144"/>
                <a:gd name="T29" fmla="*/ 2147483647 h 88"/>
                <a:gd name="T30" fmla="*/ 0 w 144"/>
                <a:gd name="T31" fmla="*/ 2147483647 h 8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4" h="88">
                  <a:moveTo>
                    <a:pt x="0" y="80"/>
                  </a:moveTo>
                  <a:lnTo>
                    <a:pt x="16" y="88"/>
                  </a:lnTo>
                  <a:lnTo>
                    <a:pt x="64" y="80"/>
                  </a:lnTo>
                  <a:lnTo>
                    <a:pt x="80" y="80"/>
                  </a:lnTo>
                  <a:lnTo>
                    <a:pt x="96" y="32"/>
                  </a:lnTo>
                  <a:lnTo>
                    <a:pt x="120" y="40"/>
                  </a:lnTo>
                  <a:lnTo>
                    <a:pt x="144" y="24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88" y="24"/>
                  </a:lnTo>
                  <a:lnTo>
                    <a:pt x="80" y="40"/>
                  </a:lnTo>
                  <a:lnTo>
                    <a:pt x="72" y="32"/>
                  </a:lnTo>
                  <a:lnTo>
                    <a:pt x="56" y="56"/>
                  </a:lnTo>
                  <a:lnTo>
                    <a:pt x="32" y="56"/>
                  </a:lnTo>
                  <a:lnTo>
                    <a:pt x="32" y="80"/>
                  </a:lnTo>
                  <a:lnTo>
                    <a:pt x="0" y="8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3" name="Freeform 337"/>
            <p:cNvSpPr>
              <a:spLocks noChangeAspect="1"/>
            </p:cNvSpPr>
            <p:nvPr/>
          </p:nvSpPr>
          <p:spPr bwMode="auto">
            <a:xfrm>
              <a:off x="2031" y="2461"/>
              <a:ext cx="75" cy="93"/>
            </a:xfrm>
            <a:custGeom>
              <a:avLst/>
              <a:gdLst>
                <a:gd name="T0" fmla="*/ 0 w 64"/>
                <a:gd name="T1" fmla="*/ 2147483647 h 64"/>
                <a:gd name="T2" fmla="*/ 0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0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0 w 6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64">
                  <a:moveTo>
                    <a:pt x="0" y="16"/>
                  </a:moveTo>
                  <a:lnTo>
                    <a:pt x="0" y="48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32" y="8"/>
                  </a:lnTo>
                  <a:lnTo>
                    <a:pt x="8" y="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4" name="Freeform 338"/>
            <p:cNvSpPr>
              <a:spLocks noChangeAspect="1"/>
            </p:cNvSpPr>
            <p:nvPr/>
          </p:nvSpPr>
          <p:spPr bwMode="auto">
            <a:xfrm>
              <a:off x="2031" y="2461"/>
              <a:ext cx="75" cy="93"/>
            </a:xfrm>
            <a:custGeom>
              <a:avLst/>
              <a:gdLst>
                <a:gd name="T0" fmla="*/ 0 w 64"/>
                <a:gd name="T1" fmla="*/ 2147483647 h 64"/>
                <a:gd name="T2" fmla="*/ 0 w 64"/>
                <a:gd name="T3" fmla="*/ 2147483647 h 64"/>
                <a:gd name="T4" fmla="*/ 2147483647 w 64"/>
                <a:gd name="T5" fmla="*/ 2147483647 h 64"/>
                <a:gd name="T6" fmla="*/ 2147483647 w 64"/>
                <a:gd name="T7" fmla="*/ 2147483647 h 64"/>
                <a:gd name="T8" fmla="*/ 2147483647 w 64"/>
                <a:gd name="T9" fmla="*/ 2147483647 h 64"/>
                <a:gd name="T10" fmla="*/ 2147483647 w 64"/>
                <a:gd name="T11" fmla="*/ 0 h 64"/>
                <a:gd name="T12" fmla="*/ 2147483647 w 64"/>
                <a:gd name="T13" fmla="*/ 2147483647 h 64"/>
                <a:gd name="T14" fmla="*/ 2147483647 w 64"/>
                <a:gd name="T15" fmla="*/ 2147483647 h 64"/>
                <a:gd name="T16" fmla="*/ 0 w 64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" h="64">
                  <a:moveTo>
                    <a:pt x="0" y="16"/>
                  </a:moveTo>
                  <a:lnTo>
                    <a:pt x="0" y="48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32" y="8"/>
                  </a:lnTo>
                  <a:lnTo>
                    <a:pt x="8" y="8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5" name="Freeform 339"/>
            <p:cNvSpPr>
              <a:spLocks noChangeAspect="1"/>
            </p:cNvSpPr>
            <p:nvPr/>
          </p:nvSpPr>
          <p:spPr bwMode="auto">
            <a:xfrm>
              <a:off x="1985" y="2287"/>
              <a:ext cx="121" cy="186"/>
            </a:xfrm>
            <a:custGeom>
              <a:avLst/>
              <a:gdLst>
                <a:gd name="T0" fmla="*/ 0 w 104"/>
                <a:gd name="T1" fmla="*/ 2147483647 h 128"/>
                <a:gd name="T2" fmla="*/ 2147483647 w 104"/>
                <a:gd name="T3" fmla="*/ 2147483647 h 128"/>
                <a:gd name="T4" fmla="*/ 2147483647 w 104"/>
                <a:gd name="T5" fmla="*/ 2147483647 h 128"/>
                <a:gd name="T6" fmla="*/ 2147483647 w 104"/>
                <a:gd name="T7" fmla="*/ 2147483647 h 128"/>
                <a:gd name="T8" fmla="*/ 2147483647 w 104"/>
                <a:gd name="T9" fmla="*/ 2147483647 h 128"/>
                <a:gd name="T10" fmla="*/ 2147483647 w 104"/>
                <a:gd name="T11" fmla="*/ 2147483647 h 128"/>
                <a:gd name="T12" fmla="*/ 2147483647 w 104"/>
                <a:gd name="T13" fmla="*/ 2147483647 h 128"/>
                <a:gd name="T14" fmla="*/ 2147483647 w 104"/>
                <a:gd name="T15" fmla="*/ 2147483647 h 128"/>
                <a:gd name="T16" fmla="*/ 2147483647 w 104"/>
                <a:gd name="T17" fmla="*/ 2147483647 h 128"/>
                <a:gd name="T18" fmla="*/ 2147483647 w 104"/>
                <a:gd name="T19" fmla="*/ 2147483647 h 128"/>
                <a:gd name="T20" fmla="*/ 2147483647 w 104"/>
                <a:gd name="T21" fmla="*/ 2147483647 h 128"/>
                <a:gd name="T22" fmla="*/ 2147483647 w 104"/>
                <a:gd name="T23" fmla="*/ 2147483647 h 128"/>
                <a:gd name="T24" fmla="*/ 2147483647 w 104"/>
                <a:gd name="T25" fmla="*/ 0 h 128"/>
                <a:gd name="T26" fmla="*/ 2147483647 w 104"/>
                <a:gd name="T27" fmla="*/ 0 h 128"/>
                <a:gd name="T28" fmla="*/ 2147483647 w 104"/>
                <a:gd name="T29" fmla="*/ 2147483647 h 128"/>
                <a:gd name="T30" fmla="*/ 2147483647 w 104"/>
                <a:gd name="T31" fmla="*/ 2147483647 h 128"/>
                <a:gd name="T32" fmla="*/ 0 w 104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4" h="128">
                  <a:moveTo>
                    <a:pt x="0" y="32"/>
                  </a:moveTo>
                  <a:lnTo>
                    <a:pt x="24" y="40"/>
                  </a:lnTo>
                  <a:lnTo>
                    <a:pt x="16" y="80"/>
                  </a:lnTo>
                  <a:lnTo>
                    <a:pt x="48" y="64"/>
                  </a:lnTo>
                  <a:lnTo>
                    <a:pt x="64" y="80"/>
                  </a:lnTo>
                  <a:lnTo>
                    <a:pt x="80" y="104"/>
                  </a:lnTo>
                  <a:lnTo>
                    <a:pt x="72" y="128"/>
                  </a:lnTo>
                  <a:lnTo>
                    <a:pt x="104" y="120"/>
                  </a:lnTo>
                  <a:lnTo>
                    <a:pt x="88" y="80"/>
                  </a:lnTo>
                  <a:lnTo>
                    <a:pt x="64" y="48"/>
                  </a:lnTo>
                  <a:lnTo>
                    <a:pt x="64" y="32"/>
                  </a:lnTo>
                  <a:lnTo>
                    <a:pt x="48" y="2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6" name="Freeform 340"/>
            <p:cNvSpPr>
              <a:spLocks noChangeAspect="1"/>
            </p:cNvSpPr>
            <p:nvPr/>
          </p:nvSpPr>
          <p:spPr bwMode="auto">
            <a:xfrm>
              <a:off x="1985" y="2287"/>
              <a:ext cx="121" cy="186"/>
            </a:xfrm>
            <a:custGeom>
              <a:avLst/>
              <a:gdLst>
                <a:gd name="T0" fmla="*/ 0 w 104"/>
                <a:gd name="T1" fmla="*/ 2147483647 h 128"/>
                <a:gd name="T2" fmla="*/ 2147483647 w 104"/>
                <a:gd name="T3" fmla="*/ 2147483647 h 128"/>
                <a:gd name="T4" fmla="*/ 2147483647 w 104"/>
                <a:gd name="T5" fmla="*/ 2147483647 h 128"/>
                <a:gd name="T6" fmla="*/ 2147483647 w 104"/>
                <a:gd name="T7" fmla="*/ 2147483647 h 128"/>
                <a:gd name="T8" fmla="*/ 2147483647 w 104"/>
                <a:gd name="T9" fmla="*/ 2147483647 h 128"/>
                <a:gd name="T10" fmla="*/ 2147483647 w 104"/>
                <a:gd name="T11" fmla="*/ 2147483647 h 128"/>
                <a:gd name="T12" fmla="*/ 2147483647 w 104"/>
                <a:gd name="T13" fmla="*/ 2147483647 h 128"/>
                <a:gd name="T14" fmla="*/ 2147483647 w 104"/>
                <a:gd name="T15" fmla="*/ 2147483647 h 128"/>
                <a:gd name="T16" fmla="*/ 2147483647 w 104"/>
                <a:gd name="T17" fmla="*/ 2147483647 h 128"/>
                <a:gd name="T18" fmla="*/ 2147483647 w 104"/>
                <a:gd name="T19" fmla="*/ 2147483647 h 128"/>
                <a:gd name="T20" fmla="*/ 2147483647 w 104"/>
                <a:gd name="T21" fmla="*/ 2147483647 h 128"/>
                <a:gd name="T22" fmla="*/ 2147483647 w 104"/>
                <a:gd name="T23" fmla="*/ 2147483647 h 128"/>
                <a:gd name="T24" fmla="*/ 2147483647 w 104"/>
                <a:gd name="T25" fmla="*/ 0 h 128"/>
                <a:gd name="T26" fmla="*/ 2147483647 w 104"/>
                <a:gd name="T27" fmla="*/ 0 h 128"/>
                <a:gd name="T28" fmla="*/ 2147483647 w 104"/>
                <a:gd name="T29" fmla="*/ 2147483647 h 128"/>
                <a:gd name="T30" fmla="*/ 2147483647 w 104"/>
                <a:gd name="T31" fmla="*/ 2147483647 h 128"/>
                <a:gd name="T32" fmla="*/ 0 w 104"/>
                <a:gd name="T33" fmla="*/ 2147483647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4" h="128">
                  <a:moveTo>
                    <a:pt x="0" y="32"/>
                  </a:moveTo>
                  <a:lnTo>
                    <a:pt x="24" y="40"/>
                  </a:lnTo>
                  <a:lnTo>
                    <a:pt x="16" y="80"/>
                  </a:lnTo>
                  <a:lnTo>
                    <a:pt x="48" y="64"/>
                  </a:lnTo>
                  <a:lnTo>
                    <a:pt x="64" y="80"/>
                  </a:lnTo>
                  <a:lnTo>
                    <a:pt x="80" y="104"/>
                  </a:lnTo>
                  <a:lnTo>
                    <a:pt x="72" y="128"/>
                  </a:lnTo>
                  <a:lnTo>
                    <a:pt x="104" y="120"/>
                  </a:lnTo>
                  <a:lnTo>
                    <a:pt x="88" y="80"/>
                  </a:lnTo>
                  <a:lnTo>
                    <a:pt x="64" y="48"/>
                  </a:lnTo>
                  <a:lnTo>
                    <a:pt x="64" y="32"/>
                  </a:lnTo>
                  <a:lnTo>
                    <a:pt x="48" y="2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7" name="Freeform 341"/>
            <p:cNvSpPr>
              <a:spLocks noChangeAspect="1"/>
            </p:cNvSpPr>
            <p:nvPr/>
          </p:nvSpPr>
          <p:spPr bwMode="auto">
            <a:xfrm>
              <a:off x="1948" y="2333"/>
              <a:ext cx="130" cy="336"/>
            </a:xfrm>
            <a:custGeom>
              <a:avLst/>
              <a:gdLst>
                <a:gd name="T0" fmla="*/ 0 w 112"/>
                <a:gd name="T1" fmla="*/ 2147483647 h 231"/>
                <a:gd name="T2" fmla="*/ 0 w 112"/>
                <a:gd name="T3" fmla="*/ 2147483647 h 231"/>
                <a:gd name="T4" fmla="*/ 2147483647 w 112"/>
                <a:gd name="T5" fmla="*/ 0 h 231"/>
                <a:gd name="T6" fmla="*/ 2147483647 w 112"/>
                <a:gd name="T7" fmla="*/ 2147483647 h 231"/>
                <a:gd name="T8" fmla="*/ 2147483647 w 112"/>
                <a:gd name="T9" fmla="*/ 2147483647 h 231"/>
                <a:gd name="T10" fmla="*/ 2147483647 w 112"/>
                <a:gd name="T11" fmla="*/ 2147483647 h 231"/>
                <a:gd name="T12" fmla="*/ 2147483647 w 112"/>
                <a:gd name="T13" fmla="*/ 2147483647 h 231"/>
                <a:gd name="T14" fmla="*/ 2147483647 w 112"/>
                <a:gd name="T15" fmla="*/ 2147483647 h 231"/>
                <a:gd name="T16" fmla="*/ 2147483647 w 112"/>
                <a:gd name="T17" fmla="*/ 2147483647 h 231"/>
                <a:gd name="T18" fmla="*/ 2147483647 w 112"/>
                <a:gd name="T19" fmla="*/ 2147483647 h 231"/>
                <a:gd name="T20" fmla="*/ 2147483647 w 112"/>
                <a:gd name="T21" fmla="*/ 2147483647 h 231"/>
                <a:gd name="T22" fmla="*/ 2147483647 w 112"/>
                <a:gd name="T23" fmla="*/ 2147483647 h 231"/>
                <a:gd name="T24" fmla="*/ 2147483647 w 112"/>
                <a:gd name="T25" fmla="*/ 2147483647 h 231"/>
                <a:gd name="T26" fmla="*/ 2147483647 w 112"/>
                <a:gd name="T27" fmla="*/ 2147483647 h 231"/>
                <a:gd name="T28" fmla="*/ 2147483647 w 112"/>
                <a:gd name="T29" fmla="*/ 2147483647 h 231"/>
                <a:gd name="T30" fmla="*/ 2147483647 w 112"/>
                <a:gd name="T31" fmla="*/ 2147483647 h 231"/>
                <a:gd name="T32" fmla="*/ 2147483647 w 112"/>
                <a:gd name="T33" fmla="*/ 2147483647 h 231"/>
                <a:gd name="T34" fmla="*/ 2147483647 w 112"/>
                <a:gd name="T35" fmla="*/ 2147483647 h 231"/>
                <a:gd name="T36" fmla="*/ 2147483647 w 112"/>
                <a:gd name="T37" fmla="*/ 2147483647 h 231"/>
                <a:gd name="T38" fmla="*/ 2147483647 w 112"/>
                <a:gd name="T39" fmla="*/ 2147483647 h 231"/>
                <a:gd name="T40" fmla="*/ 2147483647 w 112"/>
                <a:gd name="T41" fmla="*/ 2147483647 h 231"/>
                <a:gd name="T42" fmla="*/ 2147483647 w 112"/>
                <a:gd name="T43" fmla="*/ 2147483647 h 231"/>
                <a:gd name="T44" fmla="*/ 2147483647 w 112"/>
                <a:gd name="T45" fmla="*/ 2147483647 h 231"/>
                <a:gd name="T46" fmla="*/ 2147483647 w 112"/>
                <a:gd name="T47" fmla="*/ 2147483647 h 231"/>
                <a:gd name="T48" fmla="*/ 0 w 112"/>
                <a:gd name="T49" fmla="*/ 2147483647 h 2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31">
                  <a:moveTo>
                    <a:pt x="0" y="32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56" y="8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96" y="48"/>
                  </a:lnTo>
                  <a:lnTo>
                    <a:pt x="112" y="72"/>
                  </a:lnTo>
                  <a:lnTo>
                    <a:pt x="104" y="96"/>
                  </a:lnTo>
                  <a:lnTo>
                    <a:pt x="80" y="96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32" y="104"/>
                  </a:lnTo>
                  <a:lnTo>
                    <a:pt x="16" y="160"/>
                  </a:lnTo>
                  <a:lnTo>
                    <a:pt x="32" y="199"/>
                  </a:lnTo>
                  <a:lnTo>
                    <a:pt x="64" y="215"/>
                  </a:lnTo>
                  <a:lnTo>
                    <a:pt x="56" y="231"/>
                  </a:lnTo>
                  <a:lnTo>
                    <a:pt x="48" y="215"/>
                  </a:lnTo>
                  <a:lnTo>
                    <a:pt x="32" y="215"/>
                  </a:lnTo>
                  <a:lnTo>
                    <a:pt x="8" y="183"/>
                  </a:lnTo>
                  <a:lnTo>
                    <a:pt x="8" y="160"/>
                  </a:lnTo>
                  <a:lnTo>
                    <a:pt x="24" y="128"/>
                  </a:lnTo>
                  <a:lnTo>
                    <a:pt x="8" y="88"/>
                  </a:lnTo>
                  <a:lnTo>
                    <a:pt x="8" y="64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8" name="Freeform 342"/>
            <p:cNvSpPr>
              <a:spLocks noChangeAspect="1"/>
            </p:cNvSpPr>
            <p:nvPr/>
          </p:nvSpPr>
          <p:spPr bwMode="auto">
            <a:xfrm>
              <a:off x="1948" y="2333"/>
              <a:ext cx="130" cy="336"/>
            </a:xfrm>
            <a:custGeom>
              <a:avLst/>
              <a:gdLst>
                <a:gd name="T0" fmla="*/ 0 w 112"/>
                <a:gd name="T1" fmla="*/ 2147483647 h 231"/>
                <a:gd name="T2" fmla="*/ 0 w 112"/>
                <a:gd name="T3" fmla="*/ 2147483647 h 231"/>
                <a:gd name="T4" fmla="*/ 2147483647 w 112"/>
                <a:gd name="T5" fmla="*/ 0 h 231"/>
                <a:gd name="T6" fmla="*/ 2147483647 w 112"/>
                <a:gd name="T7" fmla="*/ 2147483647 h 231"/>
                <a:gd name="T8" fmla="*/ 2147483647 w 112"/>
                <a:gd name="T9" fmla="*/ 2147483647 h 231"/>
                <a:gd name="T10" fmla="*/ 2147483647 w 112"/>
                <a:gd name="T11" fmla="*/ 2147483647 h 231"/>
                <a:gd name="T12" fmla="*/ 2147483647 w 112"/>
                <a:gd name="T13" fmla="*/ 2147483647 h 231"/>
                <a:gd name="T14" fmla="*/ 2147483647 w 112"/>
                <a:gd name="T15" fmla="*/ 2147483647 h 231"/>
                <a:gd name="T16" fmla="*/ 2147483647 w 112"/>
                <a:gd name="T17" fmla="*/ 2147483647 h 231"/>
                <a:gd name="T18" fmla="*/ 2147483647 w 112"/>
                <a:gd name="T19" fmla="*/ 2147483647 h 231"/>
                <a:gd name="T20" fmla="*/ 2147483647 w 112"/>
                <a:gd name="T21" fmla="*/ 2147483647 h 231"/>
                <a:gd name="T22" fmla="*/ 2147483647 w 112"/>
                <a:gd name="T23" fmla="*/ 2147483647 h 231"/>
                <a:gd name="T24" fmla="*/ 2147483647 w 112"/>
                <a:gd name="T25" fmla="*/ 2147483647 h 231"/>
                <a:gd name="T26" fmla="*/ 2147483647 w 112"/>
                <a:gd name="T27" fmla="*/ 2147483647 h 231"/>
                <a:gd name="T28" fmla="*/ 2147483647 w 112"/>
                <a:gd name="T29" fmla="*/ 2147483647 h 231"/>
                <a:gd name="T30" fmla="*/ 2147483647 w 112"/>
                <a:gd name="T31" fmla="*/ 2147483647 h 231"/>
                <a:gd name="T32" fmla="*/ 2147483647 w 112"/>
                <a:gd name="T33" fmla="*/ 2147483647 h 231"/>
                <a:gd name="T34" fmla="*/ 2147483647 w 112"/>
                <a:gd name="T35" fmla="*/ 2147483647 h 231"/>
                <a:gd name="T36" fmla="*/ 2147483647 w 112"/>
                <a:gd name="T37" fmla="*/ 2147483647 h 231"/>
                <a:gd name="T38" fmla="*/ 2147483647 w 112"/>
                <a:gd name="T39" fmla="*/ 2147483647 h 231"/>
                <a:gd name="T40" fmla="*/ 2147483647 w 112"/>
                <a:gd name="T41" fmla="*/ 2147483647 h 231"/>
                <a:gd name="T42" fmla="*/ 2147483647 w 112"/>
                <a:gd name="T43" fmla="*/ 2147483647 h 231"/>
                <a:gd name="T44" fmla="*/ 2147483647 w 112"/>
                <a:gd name="T45" fmla="*/ 2147483647 h 231"/>
                <a:gd name="T46" fmla="*/ 2147483647 w 112"/>
                <a:gd name="T47" fmla="*/ 2147483647 h 231"/>
                <a:gd name="T48" fmla="*/ 0 w 112"/>
                <a:gd name="T49" fmla="*/ 2147483647 h 2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31">
                  <a:moveTo>
                    <a:pt x="0" y="32"/>
                  </a:moveTo>
                  <a:lnTo>
                    <a:pt x="0" y="8"/>
                  </a:lnTo>
                  <a:lnTo>
                    <a:pt x="32" y="0"/>
                  </a:lnTo>
                  <a:lnTo>
                    <a:pt x="56" y="8"/>
                  </a:lnTo>
                  <a:lnTo>
                    <a:pt x="48" y="48"/>
                  </a:lnTo>
                  <a:lnTo>
                    <a:pt x="80" y="32"/>
                  </a:lnTo>
                  <a:lnTo>
                    <a:pt x="96" y="48"/>
                  </a:lnTo>
                  <a:lnTo>
                    <a:pt x="112" y="72"/>
                  </a:lnTo>
                  <a:lnTo>
                    <a:pt x="104" y="96"/>
                  </a:lnTo>
                  <a:lnTo>
                    <a:pt x="80" y="96"/>
                  </a:lnTo>
                  <a:lnTo>
                    <a:pt x="72" y="104"/>
                  </a:lnTo>
                  <a:lnTo>
                    <a:pt x="72" y="136"/>
                  </a:lnTo>
                  <a:lnTo>
                    <a:pt x="32" y="104"/>
                  </a:lnTo>
                  <a:lnTo>
                    <a:pt x="16" y="160"/>
                  </a:lnTo>
                  <a:lnTo>
                    <a:pt x="32" y="199"/>
                  </a:lnTo>
                  <a:lnTo>
                    <a:pt x="64" y="215"/>
                  </a:lnTo>
                  <a:lnTo>
                    <a:pt x="56" y="231"/>
                  </a:lnTo>
                  <a:lnTo>
                    <a:pt x="48" y="215"/>
                  </a:lnTo>
                  <a:lnTo>
                    <a:pt x="32" y="215"/>
                  </a:lnTo>
                  <a:lnTo>
                    <a:pt x="8" y="183"/>
                  </a:lnTo>
                  <a:lnTo>
                    <a:pt x="8" y="160"/>
                  </a:lnTo>
                  <a:lnTo>
                    <a:pt x="24" y="128"/>
                  </a:lnTo>
                  <a:lnTo>
                    <a:pt x="8" y="88"/>
                  </a:lnTo>
                  <a:lnTo>
                    <a:pt x="8" y="64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19" name="Freeform 343"/>
            <p:cNvSpPr>
              <a:spLocks noChangeAspect="1"/>
            </p:cNvSpPr>
            <p:nvPr/>
          </p:nvSpPr>
          <p:spPr bwMode="auto">
            <a:xfrm>
              <a:off x="2022" y="2264"/>
              <a:ext cx="111" cy="323"/>
            </a:xfrm>
            <a:custGeom>
              <a:avLst/>
              <a:gdLst>
                <a:gd name="T0" fmla="*/ 0 w 96"/>
                <a:gd name="T1" fmla="*/ 2147483647 h 223"/>
                <a:gd name="T2" fmla="*/ 2147483647 w 96"/>
                <a:gd name="T3" fmla="*/ 2147483647 h 223"/>
                <a:gd name="T4" fmla="*/ 2147483647 w 96"/>
                <a:gd name="T5" fmla="*/ 2147483647 h 223"/>
                <a:gd name="T6" fmla="*/ 2147483647 w 96"/>
                <a:gd name="T7" fmla="*/ 2147483647 h 223"/>
                <a:gd name="T8" fmla="*/ 2147483647 w 96"/>
                <a:gd name="T9" fmla="*/ 2147483647 h 223"/>
                <a:gd name="T10" fmla="*/ 2147483647 w 96"/>
                <a:gd name="T11" fmla="*/ 2147483647 h 223"/>
                <a:gd name="T12" fmla="*/ 2147483647 w 96"/>
                <a:gd name="T13" fmla="*/ 2147483647 h 223"/>
                <a:gd name="T14" fmla="*/ 2147483647 w 96"/>
                <a:gd name="T15" fmla="*/ 2147483647 h 223"/>
                <a:gd name="T16" fmla="*/ 2147483647 w 96"/>
                <a:gd name="T17" fmla="*/ 2147483647 h 223"/>
                <a:gd name="T18" fmla="*/ 2147483647 w 96"/>
                <a:gd name="T19" fmla="*/ 2147483647 h 223"/>
                <a:gd name="T20" fmla="*/ 2147483647 w 96"/>
                <a:gd name="T21" fmla="*/ 2147483647 h 223"/>
                <a:gd name="T22" fmla="*/ 2147483647 w 96"/>
                <a:gd name="T23" fmla="*/ 2147483647 h 223"/>
                <a:gd name="T24" fmla="*/ 2147483647 w 96"/>
                <a:gd name="T25" fmla="*/ 2147483647 h 223"/>
                <a:gd name="T26" fmla="*/ 2147483647 w 96"/>
                <a:gd name="T27" fmla="*/ 2147483647 h 223"/>
                <a:gd name="T28" fmla="*/ 2147483647 w 96"/>
                <a:gd name="T29" fmla="*/ 2147483647 h 223"/>
                <a:gd name="T30" fmla="*/ 2147483647 w 96"/>
                <a:gd name="T31" fmla="*/ 2147483647 h 223"/>
                <a:gd name="T32" fmla="*/ 2147483647 w 96"/>
                <a:gd name="T33" fmla="*/ 2147483647 h 223"/>
                <a:gd name="T34" fmla="*/ 2147483647 w 96"/>
                <a:gd name="T35" fmla="*/ 0 h 223"/>
                <a:gd name="T36" fmla="*/ 0 w 96"/>
                <a:gd name="T37" fmla="*/ 2147483647 h 2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223">
                  <a:moveTo>
                    <a:pt x="0" y="16"/>
                  </a:moveTo>
                  <a:lnTo>
                    <a:pt x="16" y="40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56" y="96"/>
                  </a:lnTo>
                  <a:lnTo>
                    <a:pt x="72" y="136"/>
                  </a:lnTo>
                  <a:lnTo>
                    <a:pt x="72" y="168"/>
                  </a:lnTo>
                  <a:lnTo>
                    <a:pt x="32" y="200"/>
                  </a:lnTo>
                  <a:lnTo>
                    <a:pt x="40" y="223"/>
                  </a:lnTo>
                  <a:lnTo>
                    <a:pt x="56" y="208"/>
                  </a:lnTo>
                  <a:lnTo>
                    <a:pt x="64" y="215"/>
                  </a:lnTo>
                  <a:lnTo>
                    <a:pt x="64" y="208"/>
                  </a:lnTo>
                  <a:lnTo>
                    <a:pt x="96" y="184"/>
                  </a:lnTo>
                  <a:lnTo>
                    <a:pt x="96" y="120"/>
                  </a:lnTo>
                  <a:lnTo>
                    <a:pt x="48" y="72"/>
                  </a:lnTo>
                  <a:lnTo>
                    <a:pt x="56" y="48"/>
                  </a:lnTo>
                  <a:lnTo>
                    <a:pt x="80" y="32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0" name="Freeform 344"/>
            <p:cNvSpPr>
              <a:spLocks noChangeAspect="1"/>
            </p:cNvSpPr>
            <p:nvPr/>
          </p:nvSpPr>
          <p:spPr bwMode="auto">
            <a:xfrm>
              <a:off x="2022" y="2264"/>
              <a:ext cx="111" cy="323"/>
            </a:xfrm>
            <a:custGeom>
              <a:avLst/>
              <a:gdLst>
                <a:gd name="T0" fmla="*/ 0 w 96"/>
                <a:gd name="T1" fmla="*/ 2147483647 h 223"/>
                <a:gd name="T2" fmla="*/ 2147483647 w 96"/>
                <a:gd name="T3" fmla="*/ 2147483647 h 223"/>
                <a:gd name="T4" fmla="*/ 2147483647 w 96"/>
                <a:gd name="T5" fmla="*/ 2147483647 h 223"/>
                <a:gd name="T6" fmla="*/ 2147483647 w 96"/>
                <a:gd name="T7" fmla="*/ 2147483647 h 223"/>
                <a:gd name="T8" fmla="*/ 2147483647 w 96"/>
                <a:gd name="T9" fmla="*/ 2147483647 h 223"/>
                <a:gd name="T10" fmla="*/ 2147483647 w 96"/>
                <a:gd name="T11" fmla="*/ 2147483647 h 223"/>
                <a:gd name="T12" fmla="*/ 2147483647 w 96"/>
                <a:gd name="T13" fmla="*/ 2147483647 h 223"/>
                <a:gd name="T14" fmla="*/ 2147483647 w 96"/>
                <a:gd name="T15" fmla="*/ 2147483647 h 223"/>
                <a:gd name="T16" fmla="*/ 2147483647 w 96"/>
                <a:gd name="T17" fmla="*/ 2147483647 h 223"/>
                <a:gd name="T18" fmla="*/ 2147483647 w 96"/>
                <a:gd name="T19" fmla="*/ 2147483647 h 223"/>
                <a:gd name="T20" fmla="*/ 2147483647 w 96"/>
                <a:gd name="T21" fmla="*/ 2147483647 h 223"/>
                <a:gd name="T22" fmla="*/ 2147483647 w 96"/>
                <a:gd name="T23" fmla="*/ 2147483647 h 223"/>
                <a:gd name="T24" fmla="*/ 2147483647 w 96"/>
                <a:gd name="T25" fmla="*/ 2147483647 h 223"/>
                <a:gd name="T26" fmla="*/ 2147483647 w 96"/>
                <a:gd name="T27" fmla="*/ 2147483647 h 223"/>
                <a:gd name="T28" fmla="*/ 2147483647 w 96"/>
                <a:gd name="T29" fmla="*/ 2147483647 h 223"/>
                <a:gd name="T30" fmla="*/ 2147483647 w 96"/>
                <a:gd name="T31" fmla="*/ 2147483647 h 223"/>
                <a:gd name="T32" fmla="*/ 2147483647 w 96"/>
                <a:gd name="T33" fmla="*/ 2147483647 h 223"/>
                <a:gd name="T34" fmla="*/ 2147483647 w 96"/>
                <a:gd name="T35" fmla="*/ 0 h 223"/>
                <a:gd name="T36" fmla="*/ 0 w 96"/>
                <a:gd name="T37" fmla="*/ 2147483647 h 22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6" h="223">
                  <a:moveTo>
                    <a:pt x="0" y="16"/>
                  </a:moveTo>
                  <a:lnTo>
                    <a:pt x="16" y="40"/>
                  </a:lnTo>
                  <a:lnTo>
                    <a:pt x="32" y="48"/>
                  </a:lnTo>
                  <a:lnTo>
                    <a:pt x="32" y="64"/>
                  </a:lnTo>
                  <a:lnTo>
                    <a:pt x="56" y="96"/>
                  </a:lnTo>
                  <a:lnTo>
                    <a:pt x="72" y="136"/>
                  </a:lnTo>
                  <a:lnTo>
                    <a:pt x="72" y="168"/>
                  </a:lnTo>
                  <a:lnTo>
                    <a:pt x="32" y="200"/>
                  </a:lnTo>
                  <a:lnTo>
                    <a:pt x="40" y="223"/>
                  </a:lnTo>
                  <a:lnTo>
                    <a:pt x="56" y="208"/>
                  </a:lnTo>
                  <a:lnTo>
                    <a:pt x="64" y="215"/>
                  </a:lnTo>
                  <a:lnTo>
                    <a:pt x="64" y="208"/>
                  </a:lnTo>
                  <a:lnTo>
                    <a:pt x="96" y="184"/>
                  </a:lnTo>
                  <a:lnTo>
                    <a:pt x="96" y="120"/>
                  </a:lnTo>
                  <a:lnTo>
                    <a:pt x="48" y="72"/>
                  </a:lnTo>
                  <a:lnTo>
                    <a:pt x="56" y="48"/>
                  </a:lnTo>
                  <a:lnTo>
                    <a:pt x="80" y="32"/>
                  </a:ln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1" name="Freeform 345"/>
            <p:cNvSpPr>
              <a:spLocks noChangeAspect="1"/>
            </p:cNvSpPr>
            <p:nvPr/>
          </p:nvSpPr>
          <p:spPr bwMode="auto">
            <a:xfrm>
              <a:off x="540" y="1453"/>
              <a:ext cx="167" cy="163"/>
            </a:xfrm>
            <a:custGeom>
              <a:avLst/>
              <a:gdLst>
                <a:gd name="T0" fmla="*/ 0 w 144"/>
                <a:gd name="T1" fmla="*/ 2147483647 h 112"/>
                <a:gd name="T2" fmla="*/ 2147483647 w 144"/>
                <a:gd name="T3" fmla="*/ 2147483647 h 112"/>
                <a:gd name="T4" fmla="*/ 2147483647 w 144"/>
                <a:gd name="T5" fmla="*/ 2147483647 h 112"/>
                <a:gd name="T6" fmla="*/ 2147483647 w 144"/>
                <a:gd name="T7" fmla="*/ 2147483647 h 112"/>
                <a:gd name="T8" fmla="*/ 2147483647 w 144"/>
                <a:gd name="T9" fmla="*/ 2147483647 h 112"/>
                <a:gd name="T10" fmla="*/ 2147483647 w 144"/>
                <a:gd name="T11" fmla="*/ 2147483647 h 112"/>
                <a:gd name="T12" fmla="*/ 2147483647 w 144"/>
                <a:gd name="T13" fmla="*/ 2147483647 h 112"/>
                <a:gd name="T14" fmla="*/ 2147483647 w 144"/>
                <a:gd name="T15" fmla="*/ 2147483647 h 112"/>
                <a:gd name="T16" fmla="*/ 2147483647 w 144"/>
                <a:gd name="T17" fmla="*/ 2147483647 h 112"/>
                <a:gd name="T18" fmla="*/ 2147483647 w 144"/>
                <a:gd name="T19" fmla="*/ 2147483647 h 112"/>
                <a:gd name="T20" fmla="*/ 2147483647 w 144"/>
                <a:gd name="T21" fmla="*/ 2147483647 h 112"/>
                <a:gd name="T22" fmla="*/ 2147483647 w 144"/>
                <a:gd name="T23" fmla="*/ 2147483647 h 112"/>
                <a:gd name="T24" fmla="*/ 2147483647 w 144"/>
                <a:gd name="T25" fmla="*/ 0 h 112"/>
                <a:gd name="T26" fmla="*/ 0 w 144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12">
                  <a:moveTo>
                    <a:pt x="0" y="24"/>
                  </a:moveTo>
                  <a:lnTo>
                    <a:pt x="8" y="80"/>
                  </a:lnTo>
                  <a:lnTo>
                    <a:pt x="88" y="112"/>
                  </a:lnTo>
                  <a:lnTo>
                    <a:pt x="128" y="112"/>
                  </a:lnTo>
                  <a:lnTo>
                    <a:pt x="144" y="88"/>
                  </a:lnTo>
                  <a:lnTo>
                    <a:pt x="144" y="72"/>
                  </a:lnTo>
                  <a:lnTo>
                    <a:pt x="136" y="48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16"/>
                  </a:lnTo>
                  <a:lnTo>
                    <a:pt x="88" y="8"/>
                  </a:lnTo>
                  <a:lnTo>
                    <a:pt x="56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2" name="Freeform 346"/>
            <p:cNvSpPr>
              <a:spLocks noChangeAspect="1"/>
            </p:cNvSpPr>
            <p:nvPr/>
          </p:nvSpPr>
          <p:spPr bwMode="auto">
            <a:xfrm>
              <a:off x="540" y="1453"/>
              <a:ext cx="167" cy="163"/>
            </a:xfrm>
            <a:custGeom>
              <a:avLst/>
              <a:gdLst>
                <a:gd name="T0" fmla="*/ 0 w 144"/>
                <a:gd name="T1" fmla="*/ 2147483647 h 112"/>
                <a:gd name="T2" fmla="*/ 2147483647 w 144"/>
                <a:gd name="T3" fmla="*/ 2147483647 h 112"/>
                <a:gd name="T4" fmla="*/ 2147483647 w 144"/>
                <a:gd name="T5" fmla="*/ 2147483647 h 112"/>
                <a:gd name="T6" fmla="*/ 2147483647 w 144"/>
                <a:gd name="T7" fmla="*/ 2147483647 h 112"/>
                <a:gd name="T8" fmla="*/ 2147483647 w 144"/>
                <a:gd name="T9" fmla="*/ 2147483647 h 112"/>
                <a:gd name="T10" fmla="*/ 2147483647 w 144"/>
                <a:gd name="T11" fmla="*/ 2147483647 h 112"/>
                <a:gd name="T12" fmla="*/ 2147483647 w 144"/>
                <a:gd name="T13" fmla="*/ 2147483647 h 112"/>
                <a:gd name="T14" fmla="*/ 2147483647 w 144"/>
                <a:gd name="T15" fmla="*/ 2147483647 h 112"/>
                <a:gd name="T16" fmla="*/ 2147483647 w 144"/>
                <a:gd name="T17" fmla="*/ 2147483647 h 112"/>
                <a:gd name="T18" fmla="*/ 2147483647 w 144"/>
                <a:gd name="T19" fmla="*/ 2147483647 h 112"/>
                <a:gd name="T20" fmla="*/ 2147483647 w 144"/>
                <a:gd name="T21" fmla="*/ 2147483647 h 112"/>
                <a:gd name="T22" fmla="*/ 2147483647 w 144"/>
                <a:gd name="T23" fmla="*/ 2147483647 h 112"/>
                <a:gd name="T24" fmla="*/ 2147483647 w 144"/>
                <a:gd name="T25" fmla="*/ 0 h 112"/>
                <a:gd name="T26" fmla="*/ 0 w 144"/>
                <a:gd name="T27" fmla="*/ 2147483647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4" h="112">
                  <a:moveTo>
                    <a:pt x="0" y="24"/>
                  </a:moveTo>
                  <a:lnTo>
                    <a:pt x="8" y="80"/>
                  </a:lnTo>
                  <a:lnTo>
                    <a:pt x="88" y="112"/>
                  </a:lnTo>
                  <a:lnTo>
                    <a:pt x="128" y="112"/>
                  </a:lnTo>
                  <a:lnTo>
                    <a:pt x="144" y="88"/>
                  </a:lnTo>
                  <a:lnTo>
                    <a:pt x="144" y="72"/>
                  </a:lnTo>
                  <a:lnTo>
                    <a:pt x="136" y="48"/>
                  </a:lnTo>
                  <a:lnTo>
                    <a:pt x="144" y="40"/>
                  </a:lnTo>
                  <a:lnTo>
                    <a:pt x="144" y="24"/>
                  </a:lnTo>
                  <a:lnTo>
                    <a:pt x="136" y="16"/>
                  </a:lnTo>
                  <a:lnTo>
                    <a:pt x="128" y="16"/>
                  </a:lnTo>
                  <a:lnTo>
                    <a:pt x="88" y="8"/>
                  </a:lnTo>
                  <a:lnTo>
                    <a:pt x="56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3" name="Freeform 347"/>
            <p:cNvSpPr>
              <a:spLocks noChangeAspect="1"/>
            </p:cNvSpPr>
            <p:nvPr/>
          </p:nvSpPr>
          <p:spPr bwMode="auto">
            <a:xfrm>
              <a:off x="540" y="1672"/>
              <a:ext cx="93" cy="117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2147483647 h 80"/>
                <a:gd name="T4" fmla="*/ 0 w 80"/>
                <a:gd name="T5" fmla="*/ 2147483647 h 80"/>
                <a:gd name="T6" fmla="*/ 0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0 h 80"/>
                <a:gd name="T30" fmla="*/ 2147483647 w 80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80">
                  <a:moveTo>
                    <a:pt x="16" y="24"/>
                  </a:moveTo>
                  <a:lnTo>
                    <a:pt x="8" y="2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8" y="40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56" y="7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80" y="40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32" y="0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4" name="Freeform 348"/>
            <p:cNvSpPr>
              <a:spLocks noChangeAspect="1"/>
            </p:cNvSpPr>
            <p:nvPr/>
          </p:nvSpPr>
          <p:spPr bwMode="auto">
            <a:xfrm>
              <a:off x="540" y="1672"/>
              <a:ext cx="93" cy="117"/>
            </a:xfrm>
            <a:custGeom>
              <a:avLst/>
              <a:gdLst>
                <a:gd name="T0" fmla="*/ 2147483647 w 80"/>
                <a:gd name="T1" fmla="*/ 2147483647 h 80"/>
                <a:gd name="T2" fmla="*/ 2147483647 w 80"/>
                <a:gd name="T3" fmla="*/ 2147483647 h 80"/>
                <a:gd name="T4" fmla="*/ 0 w 80"/>
                <a:gd name="T5" fmla="*/ 2147483647 h 80"/>
                <a:gd name="T6" fmla="*/ 0 w 80"/>
                <a:gd name="T7" fmla="*/ 2147483647 h 80"/>
                <a:gd name="T8" fmla="*/ 2147483647 w 80"/>
                <a:gd name="T9" fmla="*/ 2147483647 h 80"/>
                <a:gd name="T10" fmla="*/ 2147483647 w 80"/>
                <a:gd name="T11" fmla="*/ 2147483647 h 80"/>
                <a:gd name="T12" fmla="*/ 2147483647 w 80"/>
                <a:gd name="T13" fmla="*/ 2147483647 h 80"/>
                <a:gd name="T14" fmla="*/ 2147483647 w 80"/>
                <a:gd name="T15" fmla="*/ 2147483647 h 80"/>
                <a:gd name="T16" fmla="*/ 2147483647 w 80"/>
                <a:gd name="T17" fmla="*/ 2147483647 h 80"/>
                <a:gd name="T18" fmla="*/ 2147483647 w 80"/>
                <a:gd name="T19" fmla="*/ 2147483647 h 80"/>
                <a:gd name="T20" fmla="*/ 2147483647 w 80"/>
                <a:gd name="T21" fmla="*/ 2147483647 h 80"/>
                <a:gd name="T22" fmla="*/ 2147483647 w 80"/>
                <a:gd name="T23" fmla="*/ 2147483647 h 80"/>
                <a:gd name="T24" fmla="*/ 2147483647 w 80"/>
                <a:gd name="T25" fmla="*/ 2147483647 h 80"/>
                <a:gd name="T26" fmla="*/ 2147483647 w 80"/>
                <a:gd name="T27" fmla="*/ 2147483647 h 80"/>
                <a:gd name="T28" fmla="*/ 2147483647 w 80"/>
                <a:gd name="T29" fmla="*/ 0 h 80"/>
                <a:gd name="T30" fmla="*/ 2147483647 w 80"/>
                <a:gd name="T31" fmla="*/ 2147483647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80">
                  <a:moveTo>
                    <a:pt x="16" y="24"/>
                  </a:moveTo>
                  <a:lnTo>
                    <a:pt x="8" y="2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8" y="40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56" y="72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8" y="32"/>
                  </a:lnTo>
                  <a:lnTo>
                    <a:pt x="80" y="40"/>
                  </a:lnTo>
                  <a:lnTo>
                    <a:pt x="72" y="24"/>
                  </a:lnTo>
                  <a:lnTo>
                    <a:pt x="64" y="24"/>
                  </a:lnTo>
                  <a:lnTo>
                    <a:pt x="32" y="0"/>
                  </a:lnTo>
                  <a:lnTo>
                    <a:pt x="16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5" name="Freeform 349"/>
            <p:cNvSpPr>
              <a:spLocks noChangeAspect="1"/>
            </p:cNvSpPr>
            <p:nvPr/>
          </p:nvSpPr>
          <p:spPr bwMode="auto">
            <a:xfrm>
              <a:off x="568" y="1696"/>
              <a:ext cx="121" cy="139"/>
            </a:xfrm>
            <a:custGeom>
              <a:avLst/>
              <a:gdLst>
                <a:gd name="T0" fmla="*/ 2147483647 w 104"/>
                <a:gd name="T1" fmla="*/ 2147483647 h 96"/>
                <a:gd name="T2" fmla="*/ 2147483647 w 104"/>
                <a:gd name="T3" fmla="*/ 2147483647 h 96"/>
                <a:gd name="T4" fmla="*/ 2147483647 w 104"/>
                <a:gd name="T5" fmla="*/ 2147483647 h 96"/>
                <a:gd name="T6" fmla="*/ 0 w 104"/>
                <a:gd name="T7" fmla="*/ 2147483647 h 96"/>
                <a:gd name="T8" fmla="*/ 2147483647 w 104"/>
                <a:gd name="T9" fmla="*/ 2147483647 h 96"/>
                <a:gd name="T10" fmla="*/ 2147483647 w 104"/>
                <a:gd name="T11" fmla="*/ 2147483647 h 96"/>
                <a:gd name="T12" fmla="*/ 2147483647 w 104"/>
                <a:gd name="T13" fmla="*/ 2147483647 h 96"/>
                <a:gd name="T14" fmla="*/ 2147483647 w 104"/>
                <a:gd name="T15" fmla="*/ 2147483647 h 96"/>
                <a:gd name="T16" fmla="*/ 2147483647 w 104"/>
                <a:gd name="T17" fmla="*/ 2147483647 h 96"/>
                <a:gd name="T18" fmla="*/ 2147483647 w 104"/>
                <a:gd name="T19" fmla="*/ 2147483647 h 96"/>
                <a:gd name="T20" fmla="*/ 2147483647 w 104"/>
                <a:gd name="T21" fmla="*/ 2147483647 h 96"/>
                <a:gd name="T22" fmla="*/ 2147483647 w 104"/>
                <a:gd name="T23" fmla="*/ 2147483647 h 96"/>
                <a:gd name="T24" fmla="*/ 2147483647 w 104"/>
                <a:gd name="T25" fmla="*/ 0 h 96"/>
                <a:gd name="T26" fmla="*/ 2147483647 w 104"/>
                <a:gd name="T27" fmla="*/ 2147483647 h 96"/>
                <a:gd name="T28" fmla="*/ 2147483647 w 104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96">
                  <a:moveTo>
                    <a:pt x="56" y="24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72" y="72"/>
                  </a:lnTo>
                  <a:lnTo>
                    <a:pt x="80" y="96"/>
                  </a:lnTo>
                  <a:lnTo>
                    <a:pt x="104" y="96"/>
                  </a:lnTo>
                  <a:lnTo>
                    <a:pt x="104" y="72"/>
                  </a:lnTo>
                  <a:lnTo>
                    <a:pt x="104" y="40"/>
                  </a:lnTo>
                  <a:lnTo>
                    <a:pt x="72" y="0"/>
                  </a:lnTo>
                  <a:lnTo>
                    <a:pt x="48" y="8"/>
                  </a:lnTo>
                  <a:lnTo>
                    <a:pt x="56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6" name="Freeform 350"/>
            <p:cNvSpPr>
              <a:spLocks noChangeAspect="1"/>
            </p:cNvSpPr>
            <p:nvPr/>
          </p:nvSpPr>
          <p:spPr bwMode="auto">
            <a:xfrm>
              <a:off x="568" y="1696"/>
              <a:ext cx="121" cy="139"/>
            </a:xfrm>
            <a:custGeom>
              <a:avLst/>
              <a:gdLst>
                <a:gd name="T0" fmla="*/ 2147483647 w 104"/>
                <a:gd name="T1" fmla="*/ 2147483647 h 96"/>
                <a:gd name="T2" fmla="*/ 2147483647 w 104"/>
                <a:gd name="T3" fmla="*/ 2147483647 h 96"/>
                <a:gd name="T4" fmla="*/ 2147483647 w 104"/>
                <a:gd name="T5" fmla="*/ 2147483647 h 96"/>
                <a:gd name="T6" fmla="*/ 0 w 104"/>
                <a:gd name="T7" fmla="*/ 2147483647 h 96"/>
                <a:gd name="T8" fmla="*/ 2147483647 w 104"/>
                <a:gd name="T9" fmla="*/ 2147483647 h 96"/>
                <a:gd name="T10" fmla="*/ 2147483647 w 104"/>
                <a:gd name="T11" fmla="*/ 2147483647 h 96"/>
                <a:gd name="T12" fmla="*/ 2147483647 w 104"/>
                <a:gd name="T13" fmla="*/ 2147483647 h 96"/>
                <a:gd name="T14" fmla="*/ 2147483647 w 104"/>
                <a:gd name="T15" fmla="*/ 2147483647 h 96"/>
                <a:gd name="T16" fmla="*/ 2147483647 w 104"/>
                <a:gd name="T17" fmla="*/ 2147483647 h 96"/>
                <a:gd name="T18" fmla="*/ 2147483647 w 104"/>
                <a:gd name="T19" fmla="*/ 2147483647 h 96"/>
                <a:gd name="T20" fmla="*/ 2147483647 w 104"/>
                <a:gd name="T21" fmla="*/ 2147483647 h 96"/>
                <a:gd name="T22" fmla="*/ 2147483647 w 104"/>
                <a:gd name="T23" fmla="*/ 2147483647 h 96"/>
                <a:gd name="T24" fmla="*/ 2147483647 w 104"/>
                <a:gd name="T25" fmla="*/ 0 h 96"/>
                <a:gd name="T26" fmla="*/ 2147483647 w 104"/>
                <a:gd name="T27" fmla="*/ 2147483647 h 96"/>
                <a:gd name="T28" fmla="*/ 2147483647 w 104"/>
                <a:gd name="T29" fmla="*/ 2147483647 h 9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4" h="96">
                  <a:moveTo>
                    <a:pt x="56" y="24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0" y="16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56" y="80"/>
                  </a:lnTo>
                  <a:lnTo>
                    <a:pt x="72" y="72"/>
                  </a:lnTo>
                  <a:lnTo>
                    <a:pt x="80" y="96"/>
                  </a:lnTo>
                  <a:lnTo>
                    <a:pt x="104" y="96"/>
                  </a:lnTo>
                  <a:lnTo>
                    <a:pt x="104" y="72"/>
                  </a:lnTo>
                  <a:lnTo>
                    <a:pt x="104" y="40"/>
                  </a:lnTo>
                  <a:lnTo>
                    <a:pt x="72" y="0"/>
                  </a:lnTo>
                  <a:lnTo>
                    <a:pt x="48" y="8"/>
                  </a:lnTo>
                  <a:lnTo>
                    <a:pt x="56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7" name="Freeform 351"/>
            <p:cNvSpPr>
              <a:spLocks noChangeAspect="1"/>
            </p:cNvSpPr>
            <p:nvPr/>
          </p:nvSpPr>
          <p:spPr bwMode="auto">
            <a:xfrm>
              <a:off x="661" y="1349"/>
              <a:ext cx="120" cy="81"/>
            </a:xfrm>
            <a:custGeom>
              <a:avLst/>
              <a:gdLst>
                <a:gd name="T0" fmla="*/ 2147483647 w 104"/>
                <a:gd name="T1" fmla="*/ 2147483647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0 w 104"/>
                <a:gd name="T7" fmla="*/ 2147483647 h 56"/>
                <a:gd name="T8" fmla="*/ 0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0 h 56"/>
                <a:gd name="T18" fmla="*/ 2147483647 w 104"/>
                <a:gd name="T19" fmla="*/ 0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2147483647 w 104"/>
                <a:gd name="T25" fmla="*/ 2147483647 h 56"/>
                <a:gd name="T26" fmla="*/ 2147483647 w 104"/>
                <a:gd name="T27" fmla="*/ 2147483647 h 56"/>
                <a:gd name="T28" fmla="*/ 2147483647 w 104"/>
                <a:gd name="T29" fmla="*/ 2147483647 h 56"/>
                <a:gd name="T30" fmla="*/ 2147483647 w 10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4" h="56">
                  <a:moveTo>
                    <a:pt x="80" y="56"/>
                  </a:moveTo>
                  <a:lnTo>
                    <a:pt x="6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8" y="8"/>
                  </a:lnTo>
                  <a:lnTo>
                    <a:pt x="24" y="8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04" y="32"/>
                  </a:lnTo>
                  <a:lnTo>
                    <a:pt x="104" y="56"/>
                  </a:lnTo>
                  <a:lnTo>
                    <a:pt x="8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8" name="Freeform 352"/>
            <p:cNvSpPr>
              <a:spLocks noChangeAspect="1"/>
            </p:cNvSpPr>
            <p:nvPr/>
          </p:nvSpPr>
          <p:spPr bwMode="auto">
            <a:xfrm>
              <a:off x="661" y="1349"/>
              <a:ext cx="120" cy="81"/>
            </a:xfrm>
            <a:custGeom>
              <a:avLst/>
              <a:gdLst>
                <a:gd name="T0" fmla="*/ 2147483647 w 104"/>
                <a:gd name="T1" fmla="*/ 2147483647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0 w 104"/>
                <a:gd name="T7" fmla="*/ 2147483647 h 56"/>
                <a:gd name="T8" fmla="*/ 0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0 h 56"/>
                <a:gd name="T18" fmla="*/ 2147483647 w 104"/>
                <a:gd name="T19" fmla="*/ 0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2147483647 w 104"/>
                <a:gd name="T25" fmla="*/ 2147483647 h 56"/>
                <a:gd name="T26" fmla="*/ 2147483647 w 104"/>
                <a:gd name="T27" fmla="*/ 2147483647 h 56"/>
                <a:gd name="T28" fmla="*/ 2147483647 w 104"/>
                <a:gd name="T29" fmla="*/ 2147483647 h 56"/>
                <a:gd name="T30" fmla="*/ 2147483647 w 104"/>
                <a:gd name="T31" fmla="*/ 2147483647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4" h="56">
                  <a:moveTo>
                    <a:pt x="80" y="56"/>
                  </a:moveTo>
                  <a:lnTo>
                    <a:pt x="64" y="48"/>
                  </a:lnTo>
                  <a:lnTo>
                    <a:pt x="16" y="48"/>
                  </a:lnTo>
                  <a:lnTo>
                    <a:pt x="0" y="56"/>
                  </a:lnTo>
                  <a:lnTo>
                    <a:pt x="0" y="32"/>
                  </a:lnTo>
                  <a:lnTo>
                    <a:pt x="8" y="8"/>
                  </a:lnTo>
                  <a:lnTo>
                    <a:pt x="24" y="8"/>
                  </a:lnTo>
                  <a:lnTo>
                    <a:pt x="40" y="24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04" y="32"/>
                  </a:lnTo>
                  <a:lnTo>
                    <a:pt x="104" y="56"/>
                  </a:lnTo>
                  <a:lnTo>
                    <a:pt x="8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29" name="Freeform 353"/>
            <p:cNvSpPr>
              <a:spLocks noChangeAspect="1"/>
            </p:cNvSpPr>
            <p:nvPr/>
          </p:nvSpPr>
          <p:spPr bwMode="auto">
            <a:xfrm>
              <a:off x="698" y="1302"/>
              <a:ext cx="83" cy="58"/>
            </a:xfrm>
            <a:custGeom>
              <a:avLst/>
              <a:gdLst>
                <a:gd name="T0" fmla="*/ 2147483647 w 72"/>
                <a:gd name="T1" fmla="*/ 2147483647 h 40"/>
                <a:gd name="T2" fmla="*/ 2147483647 w 72"/>
                <a:gd name="T3" fmla="*/ 2147483647 h 40"/>
                <a:gd name="T4" fmla="*/ 2147483647 w 72"/>
                <a:gd name="T5" fmla="*/ 2147483647 h 40"/>
                <a:gd name="T6" fmla="*/ 2147483647 w 72"/>
                <a:gd name="T7" fmla="*/ 2147483647 h 40"/>
                <a:gd name="T8" fmla="*/ 2147483647 w 72"/>
                <a:gd name="T9" fmla="*/ 2147483647 h 40"/>
                <a:gd name="T10" fmla="*/ 2147483647 w 72"/>
                <a:gd name="T11" fmla="*/ 0 h 40"/>
                <a:gd name="T12" fmla="*/ 0 w 72"/>
                <a:gd name="T13" fmla="*/ 2147483647 h 40"/>
                <a:gd name="T14" fmla="*/ 2147483647 w 72"/>
                <a:gd name="T15" fmla="*/ 2147483647 h 40"/>
                <a:gd name="T16" fmla="*/ 2147483647 w 72"/>
                <a:gd name="T17" fmla="*/ 2147483647 h 40"/>
                <a:gd name="T18" fmla="*/ 2147483647 w 72"/>
                <a:gd name="T19" fmla="*/ 2147483647 h 40"/>
                <a:gd name="T20" fmla="*/ 2147483647 w 72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40">
                  <a:moveTo>
                    <a:pt x="32" y="32"/>
                  </a:moveTo>
                  <a:lnTo>
                    <a:pt x="40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72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0" name="Freeform 354"/>
            <p:cNvSpPr>
              <a:spLocks noChangeAspect="1"/>
            </p:cNvSpPr>
            <p:nvPr/>
          </p:nvSpPr>
          <p:spPr bwMode="auto">
            <a:xfrm>
              <a:off x="698" y="1302"/>
              <a:ext cx="83" cy="58"/>
            </a:xfrm>
            <a:custGeom>
              <a:avLst/>
              <a:gdLst>
                <a:gd name="T0" fmla="*/ 2147483647 w 72"/>
                <a:gd name="T1" fmla="*/ 2147483647 h 40"/>
                <a:gd name="T2" fmla="*/ 2147483647 w 72"/>
                <a:gd name="T3" fmla="*/ 2147483647 h 40"/>
                <a:gd name="T4" fmla="*/ 2147483647 w 72"/>
                <a:gd name="T5" fmla="*/ 2147483647 h 40"/>
                <a:gd name="T6" fmla="*/ 2147483647 w 72"/>
                <a:gd name="T7" fmla="*/ 2147483647 h 40"/>
                <a:gd name="T8" fmla="*/ 2147483647 w 72"/>
                <a:gd name="T9" fmla="*/ 2147483647 h 40"/>
                <a:gd name="T10" fmla="*/ 2147483647 w 72"/>
                <a:gd name="T11" fmla="*/ 0 h 40"/>
                <a:gd name="T12" fmla="*/ 0 w 72"/>
                <a:gd name="T13" fmla="*/ 2147483647 h 40"/>
                <a:gd name="T14" fmla="*/ 2147483647 w 72"/>
                <a:gd name="T15" fmla="*/ 2147483647 h 40"/>
                <a:gd name="T16" fmla="*/ 2147483647 w 72"/>
                <a:gd name="T17" fmla="*/ 2147483647 h 40"/>
                <a:gd name="T18" fmla="*/ 2147483647 w 72"/>
                <a:gd name="T19" fmla="*/ 2147483647 h 40"/>
                <a:gd name="T20" fmla="*/ 2147483647 w 72"/>
                <a:gd name="T21" fmla="*/ 2147483647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40">
                  <a:moveTo>
                    <a:pt x="32" y="32"/>
                  </a:moveTo>
                  <a:lnTo>
                    <a:pt x="40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64" y="16"/>
                  </a:lnTo>
                  <a:lnTo>
                    <a:pt x="72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32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1" name="Freeform 355"/>
            <p:cNvSpPr>
              <a:spLocks noChangeAspect="1"/>
            </p:cNvSpPr>
            <p:nvPr/>
          </p:nvSpPr>
          <p:spPr bwMode="auto">
            <a:xfrm>
              <a:off x="633" y="1800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0 h 48"/>
                <a:gd name="T6" fmla="*/ 2147483647 w 24"/>
                <a:gd name="T7" fmla="*/ 2147483647 h 48"/>
                <a:gd name="T8" fmla="*/ 2147483647 w 24"/>
                <a:gd name="T9" fmla="*/ 2147483647 h 48"/>
                <a:gd name="T10" fmla="*/ 0 w 24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32"/>
                  </a:moveTo>
                  <a:lnTo>
                    <a:pt x="0" y="8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4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2" name="Freeform 356"/>
            <p:cNvSpPr>
              <a:spLocks noChangeAspect="1"/>
            </p:cNvSpPr>
            <p:nvPr/>
          </p:nvSpPr>
          <p:spPr bwMode="auto">
            <a:xfrm>
              <a:off x="633" y="1800"/>
              <a:ext cx="28" cy="70"/>
            </a:xfrm>
            <a:custGeom>
              <a:avLst/>
              <a:gdLst>
                <a:gd name="T0" fmla="*/ 0 w 24"/>
                <a:gd name="T1" fmla="*/ 2147483647 h 48"/>
                <a:gd name="T2" fmla="*/ 0 w 24"/>
                <a:gd name="T3" fmla="*/ 2147483647 h 48"/>
                <a:gd name="T4" fmla="*/ 2147483647 w 24"/>
                <a:gd name="T5" fmla="*/ 0 h 48"/>
                <a:gd name="T6" fmla="*/ 2147483647 w 24"/>
                <a:gd name="T7" fmla="*/ 2147483647 h 48"/>
                <a:gd name="T8" fmla="*/ 2147483647 w 24"/>
                <a:gd name="T9" fmla="*/ 2147483647 h 48"/>
                <a:gd name="T10" fmla="*/ 0 w 24"/>
                <a:gd name="T11" fmla="*/ 2147483647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32"/>
                  </a:moveTo>
                  <a:lnTo>
                    <a:pt x="0" y="8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48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3" name="Freeform 357"/>
            <p:cNvSpPr>
              <a:spLocks noChangeAspect="1"/>
            </p:cNvSpPr>
            <p:nvPr/>
          </p:nvSpPr>
          <p:spPr bwMode="auto">
            <a:xfrm>
              <a:off x="466" y="1627"/>
              <a:ext cx="130" cy="57"/>
            </a:xfrm>
            <a:custGeom>
              <a:avLst/>
              <a:gdLst>
                <a:gd name="T0" fmla="*/ 0 w 112"/>
                <a:gd name="T1" fmla="*/ 2147483647 h 39"/>
                <a:gd name="T2" fmla="*/ 2147483647 w 112"/>
                <a:gd name="T3" fmla="*/ 2147483647 h 39"/>
                <a:gd name="T4" fmla="*/ 2147483647 w 112"/>
                <a:gd name="T5" fmla="*/ 2147483647 h 39"/>
                <a:gd name="T6" fmla="*/ 2147483647 w 112"/>
                <a:gd name="T7" fmla="*/ 2147483647 h 39"/>
                <a:gd name="T8" fmla="*/ 2147483647 w 112"/>
                <a:gd name="T9" fmla="*/ 2147483647 h 39"/>
                <a:gd name="T10" fmla="*/ 2147483647 w 112"/>
                <a:gd name="T11" fmla="*/ 2147483647 h 39"/>
                <a:gd name="T12" fmla="*/ 2147483647 w 112"/>
                <a:gd name="T13" fmla="*/ 2147483647 h 39"/>
                <a:gd name="T14" fmla="*/ 2147483647 w 112"/>
                <a:gd name="T15" fmla="*/ 0 h 39"/>
                <a:gd name="T16" fmla="*/ 2147483647 w 112"/>
                <a:gd name="T17" fmla="*/ 0 h 39"/>
                <a:gd name="T18" fmla="*/ 2147483647 w 112"/>
                <a:gd name="T19" fmla="*/ 2147483647 h 39"/>
                <a:gd name="T20" fmla="*/ 0 w 112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39">
                  <a:moveTo>
                    <a:pt x="0" y="23"/>
                  </a:moveTo>
                  <a:lnTo>
                    <a:pt x="8" y="31"/>
                  </a:lnTo>
                  <a:lnTo>
                    <a:pt x="16" y="31"/>
                  </a:lnTo>
                  <a:lnTo>
                    <a:pt x="40" y="31"/>
                  </a:lnTo>
                  <a:lnTo>
                    <a:pt x="56" y="39"/>
                  </a:lnTo>
                  <a:lnTo>
                    <a:pt x="96" y="31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64" y="0"/>
                  </a:lnTo>
                  <a:lnTo>
                    <a:pt x="48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4" name="Freeform 358"/>
            <p:cNvSpPr>
              <a:spLocks noChangeAspect="1"/>
            </p:cNvSpPr>
            <p:nvPr/>
          </p:nvSpPr>
          <p:spPr bwMode="auto">
            <a:xfrm>
              <a:off x="466" y="1627"/>
              <a:ext cx="130" cy="57"/>
            </a:xfrm>
            <a:custGeom>
              <a:avLst/>
              <a:gdLst>
                <a:gd name="T0" fmla="*/ 0 w 112"/>
                <a:gd name="T1" fmla="*/ 2147483647 h 39"/>
                <a:gd name="T2" fmla="*/ 2147483647 w 112"/>
                <a:gd name="T3" fmla="*/ 2147483647 h 39"/>
                <a:gd name="T4" fmla="*/ 2147483647 w 112"/>
                <a:gd name="T5" fmla="*/ 2147483647 h 39"/>
                <a:gd name="T6" fmla="*/ 2147483647 w 112"/>
                <a:gd name="T7" fmla="*/ 2147483647 h 39"/>
                <a:gd name="T8" fmla="*/ 2147483647 w 112"/>
                <a:gd name="T9" fmla="*/ 2147483647 h 39"/>
                <a:gd name="T10" fmla="*/ 2147483647 w 112"/>
                <a:gd name="T11" fmla="*/ 2147483647 h 39"/>
                <a:gd name="T12" fmla="*/ 2147483647 w 112"/>
                <a:gd name="T13" fmla="*/ 2147483647 h 39"/>
                <a:gd name="T14" fmla="*/ 2147483647 w 112"/>
                <a:gd name="T15" fmla="*/ 0 h 39"/>
                <a:gd name="T16" fmla="*/ 2147483647 w 112"/>
                <a:gd name="T17" fmla="*/ 0 h 39"/>
                <a:gd name="T18" fmla="*/ 2147483647 w 112"/>
                <a:gd name="T19" fmla="*/ 2147483647 h 39"/>
                <a:gd name="T20" fmla="*/ 0 w 112"/>
                <a:gd name="T21" fmla="*/ 2147483647 h 3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2" h="39">
                  <a:moveTo>
                    <a:pt x="0" y="23"/>
                  </a:moveTo>
                  <a:lnTo>
                    <a:pt x="8" y="31"/>
                  </a:lnTo>
                  <a:lnTo>
                    <a:pt x="16" y="31"/>
                  </a:lnTo>
                  <a:lnTo>
                    <a:pt x="40" y="31"/>
                  </a:lnTo>
                  <a:lnTo>
                    <a:pt x="56" y="39"/>
                  </a:lnTo>
                  <a:lnTo>
                    <a:pt x="96" y="31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64" y="0"/>
                  </a:lnTo>
                  <a:lnTo>
                    <a:pt x="48" y="23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5" name="Freeform 359"/>
            <p:cNvSpPr>
              <a:spLocks noChangeAspect="1"/>
            </p:cNvSpPr>
            <p:nvPr/>
          </p:nvSpPr>
          <p:spPr bwMode="auto">
            <a:xfrm>
              <a:off x="356" y="1558"/>
              <a:ext cx="45" cy="46"/>
            </a:xfrm>
            <a:custGeom>
              <a:avLst/>
              <a:gdLst>
                <a:gd name="T0" fmla="*/ 0 w 39"/>
                <a:gd name="T1" fmla="*/ 0 h 32"/>
                <a:gd name="T2" fmla="*/ 2147483647 w 39"/>
                <a:gd name="T3" fmla="*/ 0 h 32"/>
                <a:gd name="T4" fmla="*/ 2147483647 w 39"/>
                <a:gd name="T5" fmla="*/ 0 h 32"/>
                <a:gd name="T6" fmla="*/ 2147483647 w 39"/>
                <a:gd name="T7" fmla="*/ 2147483647 h 32"/>
                <a:gd name="T8" fmla="*/ 2147483647 w 39"/>
                <a:gd name="T9" fmla="*/ 2147483647 h 32"/>
                <a:gd name="T10" fmla="*/ 2147483647 w 39"/>
                <a:gd name="T11" fmla="*/ 2147483647 h 32"/>
                <a:gd name="T12" fmla="*/ 0 w 3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lnTo>
                    <a:pt x="8" y="0"/>
                  </a:lnTo>
                  <a:lnTo>
                    <a:pt x="31" y="0"/>
                  </a:lnTo>
                  <a:lnTo>
                    <a:pt x="39" y="16"/>
                  </a:lnTo>
                  <a:lnTo>
                    <a:pt x="39" y="24"/>
                  </a:lnTo>
                  <a:lnTo>
                    <a:pt x="39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6" name="Freeform 360"/>
            <p:cNvSpPr>
              <a:spLocks noChangeAspect="1"/>
            </p:cNvSpPr>
            <p:nvPr/>
          </p:nvSpPr>
          <p:spPr bwMode="auto">
            <a:xfrm>
              <a:off x="356" y="1558"/>
              <a:ext cx="45" cy="46"/>
            </a:xfrm>
            <a:custGeom>
              <a:avLst/>
              <a:gdLst>
                <a:gd name="T0" fmla="*/ 0 w 39"/>
                <a:gd name="T1" fmla="*/ 0 h 32"/>
                <a:gd name="T2" fmla="*/ 2147483647 w 39"/>
                <a:gd name="T3" fmla="*/ 0 h 32"/>
                <a:gd name="T4" fmla="*/ 2147483647 w 39"/>
                <a:gd name="T5" fmla="*/ 0 h 32"/>
                <a:gd name="T6" fmla="*/ 2147483647 w 39"/>
                <a:gd name="T7" fmla="*/ 2147483647 h 32"/>
                <a:gd name="T8" fmla="*/ 2147483647 w 39"/>
                <a:gd name="T9" fmla="*/ 2147483647 h 32"/>
                <a:gd name="T10" fmla="*/ 2147483647 w 39"/>
                <a:gd name="T11" fmla="*/ 2147483647 h 32"/>
                <a:gd name="T12" fmla="*/ 0 w 39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9" h="32">
                  <a:moveTo>
                    <a:pt x="0" y="0"/>
                  </a:moveTo>
                  <a:lnTo>
                    <a:pt x="8" y="0"/>
                  </a:lnTo>
                  <a:lnTo>
                    <a:pt x="31" y="0"/>
                  </a:lnTo>
                  <a:lnTo>
                    <a:pt x="39" y="16"/>
                  </a:lnTo>
                  <a:lnTo>
                    <a:pt x="39" y="24"/>
                  </a:lnTo>
                  <a:lnTo>
                    <a:pt x="39" y="32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7" name="Freeform 361"/>
            <p:cNvSpPr>
              <a:spLocks noChangeAspect="1"/>
            </p:cNvSpPr>
            <p:nvPr/>
          </p:nvSpPr>
          <p:spPr bwMode="auto">
            <a:xfrm>
              <a:off x="689" y="1754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0 w 88"/>
                <a:gd name="T3" fmla="*/ 0 h 56"/>
                <a:gd name="T4" fmla="*/ 2147483647 w 88"/>
                <a:gd name="T5" fmla="*/ 0 h 56"/>
                <a:gd name="T6" fmla="*/ 2147483647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0 w 88"/>
                <a:gd name="T15" fmla="*/ 2147483647 h 56"/>
                <a:gd name="T16" fmla="*/ 0 w 8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56">
                  <a:moveTo>
                    <a:pt x="0" y="32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0" y="32"/>
                  </a:lnTo>
                  <a:lnTo>
                    <a:pt x="80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0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8" name="Freeform 362"/>
            <p:cNvSpPr>
              <a:spLocks noChangeAspect="1"/>
            </p:cNvSpPr>
            <p:nvPr/>
          </p:nvSpPr>
          <p:spPr bwMode="auto">
            <a:xfrm>
              <a:off x="689" y="1754"/>
              <a:ext cx="102" cy="81"/>
            </a:xfrm>
            <a:custGeom>
              <a:avLst/>
              <a:gdLst>
                <a:gd name="T0" fmla="*/ 0 w 88"/>
                <a:gd name="T1" fmla="*/ 2147483647 h 56"/>
                <a:gd name="T2" fmla="*/ 0 w 88"/>
                <a:gd name="T3" fmla="*/ 0 h 56"/>
                <a:gd name="T4" fmla="*/ 2147483647 w 88"/>
                <a:gd name="T5" fmla="*/ 0 h 56"/>
                <a:gd name="T6" fmla="*/ 2147483647 w 88"/>
                <a:gd name="T7" fmla="*/ 2147483647 h 56"/>
                <a:gd name="T8" fmla="*/ 2147483647 w 88"/>
                <a:gd name="T9" fmla="*/ 2147483647 h 56"/>
                <a:gd name="T10" fmla="*/ 2147483647 w 88"/>
                <a:gd name="T11" fmla="*/ 2147483647 h 56"/>
                <a:gd name="T12" fmla="*/ 2147483647 w 88"/>
                <a:gd name="T13" fmla="*/ 2147483647 h 56"/>
                <a:gd name="T14" fmla="*/ 0 w 88"/>
                <a:gd name="T15" fmla="*/ 2147483647 h 56"/>
                <a:gd name="T16" fmla="*/ 0 w 88"/>
                <a:gd name="T17" fmla="*/ 2147483647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56">
                  <a:moveTo>
                    <a:pt x="0" y="32"/>
                  </a:moveTo>
                  <a:lnTo>
                    <a:pt x="0" y="0"/>
                  </a:lnTo>
                  <a:lnTo>
                    <a:pt x="88" y="0"/>
                  </a:lnTo>
                  <a:lnTo>
                    <a:pt x="80" y="32"/>
                  </a:lnTo>
                  <a:lnTo>
                    <a:pt x="80" y="40"/>
                  </a:lnTo>
                  <a:lnTo>
                    <a:pt x="48" y="48"/>
                  </a:lnTo>
                  <a:lnTo>
                    <a:pt x="40" y="56"/>
                  </a:lnTo>
                  <a:lnTo>
                    <a:pt x="0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39" name="Freeform 363"/>
            <p:cNvSpPr>
              <a:spLocks noChangeAspect="1"/>
            </p:cNvSpPr>
            <p:nvPr/>
          </p:nvSpPr>
          <p:spPr bwMode="auto">
            <a:xfrm>
              <a:off x="856" y="1975"/>
              <a:ext cx="37" cy="34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0 w 32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24"/>
                  </a:lnTo>
                  <a:lnTo>
                    <a:pt x="3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0" name="Freeform 364"/>
            <p:cNvSpPr>
              <a:spLocks noChangeAspect="1"/>
            </p:cNvSpPr>
            <p:nvPr/>
          </p:nvSpPr>
          <p:spPr bwMode="auto">
            <a:xfrm>
              <a:off x="856" y="1975"/>
              <a:ext cx="37" cy="34"/>
            </a:xfrm>
            <a:custGeom>
              <a:avLst/>
              <a:gdLst>
                <a:gd name="T0" fmla="*/ 0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0 h 24"/>
                <a:gd name="T6" fmla="*/ 0 w 32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2" h="24">
                  <a:moveTo>
                    <a:pt x="0" y="8"/>
                  </a:moveTo>
                  <a:lnTo>
                    <a:pt x="8" y="24"/>
                  </a:lnTo>
                  <a:lnTo>
                    <a:pt x="32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1" name="Freeform 365"/>
            <p:cNvSpPr>
              <a:spLocks noChangeAspect="1"/>
            </p:cNvSpPr>
            <p:nvPr/>
          </p:nvSpPr>
          <p:spPr bwMode="auto">
            <a:xfrm>
              <a:off x="503" y="1558"/>
              <a:ext cx="186" cy="103"/>
            </a:xfrm>
            <a:custGeom>
              <a:avLst/>
              <a:gdLst>
                <a:gd name="T0" fmla="*/ 0 w 160"/>
                <a:gd name="T1" fmla="*/ 2147483647 h 71"/>
                <a:gd name="T2" fmla="*/ 2147483647 w 160"/>
                <a:gd name="T3" fmla="*/ 2147483647 h 71"/>
                <a:gd name="T4" fmla="*/ 2147483647 w 160"/>
                <a:gd name="T5" fmla="*/ 2147483647 h 71"/>
                <a:gd name="T6" fmla="*/ 2147483647 w 160"/>
                <a:gd name="T7" fmla="*/ 2147483647 h 71"/>
                <a:gd name="T8" fmla="*/ 2147483647 w 160"/>
                <a:gd name="T9" fmla="*/ 2147483647 h 71"/>
                <a:gd name="T10" fmla="*/ 2147483647 w 160"/>
                <a:gd name="T11" fmla="*/ 2147483647 h 71"/>
                <a:gd name="T12" fmla="*/ 2147483647 w 160"/>
                <a:gd name="T13" fmla="*/ 2147483647 h 71"/>
                <a:gd name="T14" fmla="*/ 2147483647 w 160"/>
                <a:gd name="T15" fmla="*/ 2147483647 h 71"/>
                <a:gd name="T16" fmla="*/ 2147483647 w 160"/>
                <a:gd name="T17" fmla="*/ 2147483647 h 71"/>
                <a:gd name="T18" fmla="*/ 2147483647 w 160"/>
                <a:gd name="T19" fmla="*/ 2147483647 h 71"/>
                <a:gd name="T20" fmla="*/ 2147483647 w 160"/>
                <a:gd name="T21" fmla="*/ 0 h 71"/>
                <a:gd name="T22" fmla="*/ 0 w 160"/>
                <a:gd name="T23" fmla="*/ 2147483647 h 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0" h="71">
                  <a:moveTo>
                    <a:pt x="0" y="24"/>
                  </a:moveTo>
                  <a:lnTo>
                    <a:pt x="32" y="48"/>
                  </a:lnTo>
                  <a:lnTo>
                    <a:pt x="80" y="48"/>
                  </a:lnTo>
                  <a:lnTo>
                    <a:pt x="80" y="64"/>
                  </a:lnTo>
                  <a:lnTo>
                    <a:pt x="104" y="71"/>
                  </a:lnTo>
                  <a:lnTo>
                    <a:pt x="136" y="56"/>
                  </a:lnTo>
                  <a:lnTo>
                    <a:pt x="152" y="56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2" name="Freeform 366"/>
            <p:cNvSpPr>
              <a:spLocks noChangeAspect="1"/>
            </p:cNvSpPr>
            <p:nvPr/>
          </p:nvSpPr>
          <p:spPr bwMode="auto">
            <a:xfrm>
              <a:off x="503" y="1558"/>
              <a:ext cx="186" cy="103"/>
            </a:xfrm>
            <a:custGeom>
              <a:avLst/>
              <a:gdLst>
                <a:gd name="T0" fmla="*/ 0 w 160"/>
                <a:gd name="T1" fmla="*/ 2147483647 h 71"/>
                <a:gd name="T2" fmla="*/ 2147483647 w 160"/>
                <a:gd name="T3" fmla="*/ 2147483647 h 71"/>
                <a:gd name="T4" fmla="*/ 2147483647 w 160"/>
                <a:gd name="T5" fmla="*/ 2147483647 h 71"/>
                <a:gd name="T6" fmla="*/ 2147483647 w 160"/>
                <a:gd name="T7" fmla="*/ 2147483647 h 71"/>
                <a:gd name="T8" fmla="*/ 2147483647 w 160"/>
                <a:gd name="T9" fmla="*/ 2147483647 h 71"/>
                <a:gd name="T10" fmla="*/ 2147483647 w 160"/>
                <a:gd name="T11" fmla="*/ 2147483647 h 71"/>
                <a:gd name="T12" fmla="*/ 2147483647 w 160"/>
                <a:gd name="T13" fmla="*/ 2147483647 h 71"/>
                <a:gd name="T14" fmla="*/ 2147483647 w 160"/>
                <a:gd name="T15" fmla="*/ 2147483647 h 71"/>
                <a:gd name="T16" fmla="*/ 2147483647 w 160"/>
                <a:gd name="T17" fmla="*/ 2147483647 h 71"/>
                <a:gd name="T18" fmla="*/ 2147483647 w 160"/>
                <a:gd name="T19" fmla="*/ 2147483647 h 71"/>
                <a:gd name="T20" fmla="*/ 2147483647 w 160"/>
                <a:gd name="T21" fmla="*/ 0 h 71"/>
                <a:gd name="T22" fmla="*/ 0 w 160"/>
                <a:gd name="T23" fmla="*/ 2147483647 h 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60" h="71">
                  <a:moveTo>
                    <a:pt x="0" y="24"/>
                  </a:moveTo>
                  <a:lnTo>
                    <a:pt x="32" y="48"/>
                  </a:lnTo>
                  <a:lnTo>
                    <a:pt x="80" y="48"/>
                  </a:lnTo>
                  <a:lnTo>
                    <a:pt x="80" y="64"/>
                  </a:lnTo>
                  <a:lnTo>
                    <a:pt x="104" y="71"/>
                  </a:lnTo>
                  <a:lnTo>
                    <a:pt x="136" y="56"/>
                  </a:lnTo>
                  <a:lnTo>
                    <a:pt x="152" y="56"/>
                  </a:lnTo>
                  <a:lnTo>
                    <a:pt x="160" y="40"/>
                  </a:lnTo>
                  <a:lnTo>
                    <a:pt x="120" y="4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3" name="Freeform 367"/>
            <p:cNvSpPr>
              <a:spLocks noChangeAspect="1"/>
            </p:cNvSpPr>
            <p:nvPr/>
          </p:nvSpPr>
          <p:spPr bwMode="auto">
            <a:xfrm>
              <a:off x="447" y="1360"/>
              <a:ext cx="47" cy="93"/>
            </a:xfrm>
            <a:custGeom>
              <a:avLst/>
              <a:gdLst>
                <a:gd name="T0" fmla="*/ 0 w 40"/>
                <a:gd name="T1" fmla="*/ 2147483647 h 64"/>
                <a:gd name="T2" fmla="*/ 0 w 40"/>
                <a:gd name="T3" fmla="*/ 2147483647 h 64"/>
                <a:gd name="T4" fmla="*/ 2147483647 w 40"/>
                <a:gd name="T5" fmla="*/ 0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0 w 40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4">
                  <a:moveTo>
                    <a:pt x="0" y="48"/>
                  </a:moveTo>
                  <a:lnTo>
                    <a:pt x="0" y="16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4" name="Freeform 368"/>
            <p:cNvSpPr>
              <a:spLocks noChangeAspect="1"/>
            </p:cNvSpPr>
            <p:nvPr/>
          </p:nvSpPr>
          <p:spPr bwMode="auto">
            <a:xfrm>
              <a:off x="447" y="1360"/>
              <a:ext cx="47" cy="93"/>
            </a:xfrm>
            <a:custGeom>
              <a:avLst/>
              <a:gdLst>
                <a:gd name="T0" fmla="*/ 0 w 40"/>
                <a:gd name="T1" fmla="*/ 2147483647 h 64"/>
                <a:gd name="T2" fmla="*/ 0 w 40"/>
                <a:gd name="T3" fmla="*/ 2147483647 h 64"/>
                <a:gd name="T4" fmla="*/ 2147483647 w 40"/>
                <a:gd name="T5" fmla="*/ 0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0 w 40"/>
                <a:gd name="T17" fmla="*/ 2147483647 h 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4">
                  <a:moveTo>
                    <a:pt x="0" y="48"/>
                  </a:moveTo>
                  <a:lnTo>
                    <a:pt x="0" y="16"/>
                  </a:lnTo>
                  <a:lnTo>
                    <a:pt x="32" y="0"/>
                  </a:lnTo>
                  <a:lnTo>
                    <a:pt x="24" y="24"/>
                  </a:lnTo>
                  <a:lnTo>
                    <a:pt x="40" y="32"/>
                  </a:lnTo>
                  <a:lnTo>
                    <a:pt x="16" y="48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5" name="Freeform 369"/>
            <p:cNvSpPr>
              <a:spLocks noChangeAspect="1"/>
            </p:cNvSpPr>
            <p:nvPr/>
          </p:nvSpPr>
          <p:spPr bwMode="auto">
            <a:xfrm>
              <a:off x="475" y="1430"/>
              <a:ext cx="19" cy="12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2147483647 w 16"/>
                <a:gd name="T5" fmla="*/ 0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6" name="Freeform 370"/>
            <p:cNvSpPr>
              <a:spLocks noChangeAspect="1"/>
            </p:cNvSpPr>
            <p:nvPr/>
          </p:nvSpPr>
          <p:spPr bwMode="auto">
            <a:xfrm>
              <a:off x="475" y="1430"/>
              <a:ext cx="19" cy="12"/>
            </a:xfrm>
            <a:custGeom>
              <a:avLst/>
              <a:gdLst>
                <a:gd name="T0" fmla="*/ 0 w 16"/>
                <a:gd name="T1" fmla="*/ 2147483647 h 8"/>
                <a:gd name="T2" fmla="*/ 2147483647 w 16"/>
                <a:gd name="T3" fmla="*/ 0 h 8"/>
                <a:gd name="T4" fmla="*/ 2147483647 w 16"/>
                <a:gd name="T5" fmla="*/ 0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7" name="Freeform 371"/>
            <p:cNvSpPr>
              <a:spLocks noChangeAspect="1"/>
            </p:cNvSpPr>
            <p:nvPr/>
          </p:nvSpPr>
          <p:spPr bwMode="auto">
            <a:xfrm>
              <a:off x="494" y="1418"/>
              <a:ext cx="28" cy="24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0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8"/>
                  </a:moveTo>
                  <a:lnTo>
                    <a:pt x="16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8" name="Freeform 372"/>
            <p:cNvSpPr>
              <a:spLocks noChangeAspect="1"/>
            </p:cNvSpPr>
            <p:nvPr/>
          </p:nvSpPr>
          <p:spPr bwMode="auto">
            <a:xfrm>
              <a:off x="494" y="1418"/>
              <a:ext cx="28" cy="24"/>
            </a:xfrm>
            <a:custGeom>
              <a:avLst/>
              <a:gdLst>
                <a:gd name="T0" fmla="*/ 0 w 24"/>
                <a:gd name="T1" fmla="*/ 2147483647 h 16"/>
                <a:gd name="T2" fmla="*/ 2147483647 w 24"/>
                <a:gd name="T3" fmla="*/ 2147483647 h 16"/>
                <a:gd name="T4" fmla="*/ 2147483647 w 24"/>
                <a:gd name="T5" fmla="*/ 2147483647 h 16"/>
                <a:gd name="T6" fmla="*/ 2147483647 w 24"/>
                <a:gd name="T7" fmla="*/ 0 h 16"/>
                <a:gd name="T8" fmla="*/ 0 w 24"/>
                <a:gd name="T9" fmla="*/ 2147483647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6">
                  <a:moveTo>
                    <a:pt x="0" y="8"/>
                  </a:moveTo>
                  <a:lnTo>
                    <a:pt x="16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49" name="Freeform 373"/>
            <p:cNvSpPr>
              <a:spLocks noChangeAspect="1"/>
            </p:cNvSpPr>
            <p:nvPr/>
          </p:nvSpPr>
          <p:spPr bwMode="auto">
            <a:xfrm>
              <a:off x="652" y="932"/>
              <a:ext cx="185" cy="359"/>
            </a:xfrm>
            <a:custGeom>
              <a:avLst/>
              <a:gdLst>
                <a:gd name="T0" fmla="*/ 0 w 160"/>
                <a:gd name="T1" fmla="*/ 2147483647 h 247"/>
                <a:gd name="T2" fmla="*/ 2147483647 w 160"/>
                <a:gd name="T3" fmla="*/ 2147483647 h 247"/>
                <a:gd name="T4" fmla="*/ 2147483647 w 160"/>
                <a:gd name="T5" fmla="*/ 2147483647 h 247"/>
                <a:gd name="T6" fmla="*/ 2147483647 w 160"/>
                <a:gd name="T7" fmla="*/ 2147483647 h 247"/>
                <a:gd name="T8" fmla="*/ 2147483647 w 160"/>
                <a:gd name="T9" fmla="*/ 2147483647 h 247"/>
                <a:gd name="T10" fmla="*/ 2147483647 w 160"/>
                <a:gd name="T11" fmla="*/ 2147483647 h 247"/>
                <a:gd name="T12" fmla="*/ 2147483647 w 160"/>
                <a:gd name="T13" fmla="*/ 0 h 247"/>
                <a:gd name="T14" fmla="*/ 2147483647 w 160"/>
                <a:gd name="T15" fmla="*/ 2147483647 h 247"/>
                <a:gd name="T16" fmla="*/ 2147483647 w 160"/>
                <a:gd name="T17" fmla="*/ 2147483647 h 247"/>
                <a:gd name="T18" fmla="*/ 2147483647 w 160"/>
                <a:gd name="T19" fmla="*/ 2147483647 h 247"/>
                <a:gd name="T20" fmla="*/ 2147483647 w 160"/>
                <a:gd name="T21" fmla="*/ 2147483647 h 247"/>
                <a:gd name="T22" fmla="*/ 2147483647 w 160"/>
                <a:gd name="T23" fmla="*/ 2147483647 h 247"/>
                <a:gd name="T24" fmla="*/ 2147483647 w 160"/>
                <a:gd name="T25" fmla="*/ 2147483647 h 247"/>
                <a:gd name="T26" fmla="*/ 2147483647 w 160"/>
                <a:gd name="T27" fmla="*/ 2147483647 h 247"/>
                <a:gd name="T28" fmla="*/ 2147483647 w 160"/>
                <a:gd name="T29" fmla="*/ 2147483647 h 247"/>
                <a:gd name="T30" fmla="*/ 2147483647 w 160"/>
                <a:gd name="T31" fmla="*/ 2147483647 h 247"/>
                <a:gd name="T32" fmla="*/ 2147483647 w 160"/>
                <a:gd name="T33" fmla="*/ 2147483647 h 247"/>
                <a:gd name="T34" fmla="*/ 2147483647 w 160"/>
                <a:gd name="T35" fmla="*/ 2147483647 h 247"/>
                <a:gd name="T36" fmla="*/ 2147483647 w 160"/>
                <a:gd name="T37" fmla="*/ 2147483647 h 247"/>
                <a:gd name="T38" fmla="*/ 2147483647 w 160"/>
                <a:gd name="T39" fmla="*/ 2147483647 h 247"/>
                <a:gd name="T40" fmla="*/ 2147483647 w 160"/>
                <a:gd name="T41" fmla="*/ 2147483647 h 247"/>
                <a:gd name="T42" fmla="*/ 2147483647 w 160"/>
                <a:gd name="T43" fmla="*/ 2147483647 h 247"/>
                <a:gd name="T44" fmla="*/ 2147483647 w 160"/>
                <a:gd name="T45" fmla="*/ 2147483647 h 247"/>
                <a:gd name="T46" fmla="*/ 0 w 160"/>
                <a:gd name="T47" fmla="*/ 2147483647 h 2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247">
                  <a:moveTo>
                    <a:pt x="0" y="32"/>
                  </a:moveTo>
                  <a:lnTo>
                    <a:pt x="16" y="16"/>
                  </a:lnTo>
                  <a:lnTo>
                    <a:pt x="32" y="40"/>
                  </a:lnTo>
                  <a:lnTo>
                    <a:pt x="56" y="40"/>
                  </a:lnTo>
                  <a:lnTo>
                    <a:pt x="72" y="32"/>
                  </a:lnTo>
                  <a:lnTo>
                    <a:pt x="80" y="8"/>
                  </a:lnTo>
                  <a:lnTo>
                    <a:pt x="112" y="0"/>
                  </a:lnTo>
                  <a:lnTo>
                    <a:pt x="128" y="8"/>
                  </a:lnTo>
                  <a:lnTo>
                    <a:pt x="128" y="32"/>
                  </a:lnTo>
                  <a:lnTo>
                    <a:pt x="120" y="48"/>
                  </a:lnTo>
                  <a:lnTo>
                    <a:pt x="144" y="64"/>
                  </a:lnTo>
                  <a:lnTo>
                    <a:pt x="128" y="80"/>
                  </a:lnTo>
                  <a:lnTo>
                    <a:pt x="144" y="112"/>
                  </a:lnTo>
                  <a:lnTo>
                    <a:pt x="136" y="136"/>
                  </a:lnTo>
                  <a:lnTo>
                    <a:pt x="160" y="184"/>
                  </a:lnTo>
                  <a:lnTo>
                    <a:pt x="112" y="231"/>
                  </a:lnTo>
                  <a:lnTo>
                    <a:pt x="32" y="247"/>
                  </a:lnTo>
                  <a:lnTo>
                    <a:pt x="32" y="239"/>
                  </a:lnTo>
                  <a:lnTo>
                    <a:pt x="16" y="223"/>
                  </a:lnTo>
                  <a:lnTo>
                    <a:pt x="8" y="184"/>
                  </a:lnTo>
                  <a:lnTo>
                    <a:pt x="72" y="128"/>
                  </a:lnTo>
                  <a:lnTo>
                    <a:pt x="48" y="112"/>
                  </a:lnTo>
                  <a:lnTo>
                    <a:pt x="40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0" name="Freeform 374"/>
            <p:cNvSpPr>
              <a:spLocks noChangeAspect="1"/>
            </p:cNvSpPr>
            <p:nvPr/>
          </p:nvSpPr>
          <p:spPr bwMode="auto">
            <a:xfrm>
              <a:off x="652" y="932"/>
              <a:ext cx="185" cy="359"/>
            </a:xfrm>
            <a:custGeom>
              <a:avLst/>
              <a:gdLst>
                <a:gd name="T0" fmla="*/ 0 w 160"/>
                <a:gd name="T1" fmla="*/ 2147483647 h 247"/>
                <a:gd name="T2" fmla="*/ 2147483647 w 160"/>
                <a:gd name="T3" fmla="*/ 2147483647 h 247"/>
                <a:gd name="T4" fmla="*/ 2147483647 w 160"/>
                <a:gd name="T5" fmla="*/ 2147483647 h 247"/>
                <a:gd name="T6" fmla="*/ 2147483647 w 160"/>
                <a:gd name="T7" fmla="*/ 2147483647 h 247"/>
                <a:gd name="T8" fmla="*/ 2147483647 w 160"/>
                <a:gd name="T9" fmla="*/ 2147483647 h 247"/>
                <a:gd name="T10" fmla="*/ 2147483647 w 160"/>
                <a:gd name="T11" fmla="*/ 2147483647 h 247"/>
                <a:gd name="T12" fmla="*/ 2147483647 w 160"/>
                <a:gd name="T13" fmla="*/ 0 h 247"/>
                <a:gd name="T14" fmla="*/ 2147483647 w 160"/>
                <a:gd name="T15" fmla="*/ 2147483647 h 247"/>
                <a:gd name="T16" fmla="*/ 2147483647 w 160"/>
                <a:gd name="T17" fmla="*/ 2147483647 h 247"/>
                <a:gd name="T18" fmla="*/ 2147483647 w 160"/>
                <a:gd name="T19" fmla="*/ 2147483647 h 247"/>
                <a:gd name="T20" fmla="*/ 2147483647 w 160"/>
                <a:gd name="T21" fmla="*/ 2147483647 h 247"/>
                <a:gd name="T22" fmla="*/ 2147483647 w 160"/>
                <a:gd name="T23" fmla="*/ 2147483647 h 247"/>
                <a:gd name="T24" fmla="*/ 2147483647 w 160"/>
                <a:gd name="T25" fmla="*/ 2147483647 h 247"/>
                <a:gd name="T26" fmla="*/ 2147483647 w 160"/>
                <a:gd name="T27" fmla="*/ 2147483647 h 247"/>
                <a:gd name="T28" fmla="*/ 2147483647 w 160"/>
                <a:gd name="T29" fmla="*/ 2147483647 h 247"/>
                <a:gd name="T30" fmla="*/ 2147483647 w 160"/>
                <a:gd name="T31" fmla="*/ 2147483647 h 247"/>
                <a:gd name="T32" fmla="*/ 2147483647 w 160"/>
                <a:gd name="T33" fmla="*/ 2147483647 h 247"/>
                <a:gd name="T34" fmla="*/ 2147483647 w 160"/>
                <a:gd name="T35" fmla="*/ 2147483647 h 247"/>
                <a:gd name="T36" fmla="*/ 2147483647 w 160"/>
                <a:gd name="T37" fmla="*/ 2147483647 h 247"/>
                <a:gd name="T38" fmla="*/ 2147483647 w 160"/>
                <a:gd name="T39" fmla="*/ 2147483647 h 247"/>
                <a:gd name="T40" fmla="*/ 2147483647 w 160"/>
                <a:gd name="T41" fmla="*/ 2147483647 h 247"/>
                <a:gd name="T42" fmla="*/ 2147483647 w 160"/>
                <a:gd name="T43" fmla="*/ 2147483647 h 247"/>
                <a:gd name="T44" fmla="*/ 2147483647 w 160"/>
                <a:gd name="T45" fmla="*/ 2147483647 h 247"/>
                <a:gd name="T46" fmla="*/ 0 w 160"/>
                <a:gd name="T47" fmla="*/ 2147483647 h 2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247">
                  <a:moveTo>
                    <a:pt x="0" y="32"/>
                  </a:moveTo>
                  <a:lnTo>
                    <a:pt x="16" y="16"/>
                  </a:lnTo>
                  <a:lnTo>
                    <a:pt x="32" y="40"/>
                  </a:lnTo>
                  <a:lnTo>
                    <a:pt x="56" y="40"/>
                  </a:lnTo>
                  <a:lnTo>
                    <a:pt x="72" y="32"/>
                  </a:lnTo>
                  <a:lnTo>
                    <a:pt x="80" y="8"/>
                  </a:lnTo>
                  <a:lnTo>
                    <a:pt x="112" y="0"/>
                  </a:lnTo>
                  <a:lnTo>
                    <a:pt x="128" y="8"/>
                  </a:lnTo>
                  <a:lnTo>
                    <a:pt x="128" y="32"/>
                  </a:lnTo>
                  <a:lnTo>
                    <a:pt x="120" y="48"/>
                  </a:lnTo>
                  <a:lnTo>
                    <a:pt x="144" y="64"/>
                  </a:lnTo>
                  <a:lnTo>
                    <a:pt x="128" y="80"/>
                  </a:lnTo>
                  <a:lnTo>
                    <a:pt x="144" y="112"/>
                  </a:lnTo>
                  <a:lnTo>
                    <a:pt x="136" y="136"/>
                  </a:lnTo>
                  <a:lnTo>
                    <a:pt x="160" y="184"/>
                  </a:lnTo>
                  <a:lnTo>
                    <a:pt x="112" y="231"/>
                  </a:lnTo>
                  <a:lnTo>
                    <a:pt x="32" y="247"/>
                  </a:lnTo>
                  <a:lnTo>
                    <a:pt x="32" y="239"/>
                  </a:lnTo>
                  <a:lnTo>
                    <a:pt x="16" y="223"/>
                  </a:lnTo>
                  <a:lnTo>
                    <a:pt x="8" y="184"/>
                  </a:lnTo>
                  <a:lnTo>
                    <a:pt x="72" y="128"/>
                  </a:lnTo>
                  <a:lnTo>
                    <a:pt x="48" y="112"/>
                  </a:lnTo>
                  <a:lnTo>
                    <a:pt x="40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1" name="Freeform 375"/>
            <p:cNvSpPr>
              <a:spLocks noChangeAspect="1"/>
            </p:cNvSpPr>
            <p:nvPr/>
          </p:nvSpPr>
          <p:spPr bwMode="auto">
            <a:xfrm>
              <a:off x="226" y="1558"/>
              <a:ext cx="221" cy="242"/>
            </a:xfrm>
            <a:custGeom>
              <a:avLst/>
              <a:gdLst>
                <a:gd name="T0" fmla="*/ 0 w 191"/>
                <a:gd name="T1" fmla="*/ 2147483647 h 167"/>
                <a:gd name="T2" fmla="*/ 2147483647 w 191"/>
                <a:gd name="T3" fmla="*/ 2147483647 h 167"/>
                <a:gd name="T4" fmla="*/ 2147483647 w 191"/>
                <a:gd name="T5" fmla="*/ 2147483647 h 167"/>
                <a:gd name="T6" fmla="*/ 2147483647 w 191"/>
                <a:gd name="T7" fmla="*/ 2147483647 h 167"/>
                <a:gd name="T8" fmla="*/ 2147483647 w 191"/>
                <a:gd name="T9" fmla="*/ 2147483647 h 167"/>
                <a:gd name="T10" fmla="*/ 2147483647 w 191"/>
                <a:gd name="T11" fmla="*/ 2147483647 h 167"/>
                <a:gd name="T12" fmla="*/ 2147483647 w 191"/>
                <a:gd name="T13" fmla="*/ 2147483647 h 167"/>
                <a:gd name="T14" fmla="*/ 2147483647 w 191"/>
                <a:gd name="T15" fmla="*/ 2147483647 h 167"/>
                <a:gd name="T16" fmla="*/ 2147483647 w 191"/>
                <a:gd name="T17" fmla="*/ 2147483647 h 167"/>
                <a:gd name="T18" fmla="*/ 2147483647 w 191"/>
                <a:gd name="T19" fmla="*/ 2147483647 h 167"/>
                <a:gd name="T20" fmla="*/ 2147483647 w 191"/>
                <a:gd name="T21" fmla="*/ 2147483647 h 167"/>
                <a:gd name="T22" fmla="*/ 2147483647 w 191"/>
                <a:gd name="T23" fmla="*/ 2147483647 h 167"/>
                <a:gd name="T24" fmla="*/ 2147483647 w 191"/>
                <a:gd name="T25" fmla="*/ 2147483647 h 167"/>
                <a:gd name="T26" fmla="*/ 2147483647 w 191"/>
                <a:gd name="T27" fmla="*/ 2147483647 h 167"/>
                <a:gd name="T28" fmla="*/ 2147483647 w 191"/>
                <a:gd name="T29" fmla="*/ 2147483647 h 167"/>
                <a:gd name="T30" fmla="*/ 2147483647 w 191"/>
                <a:gd name="T31" fmla="*/ 2147483647 h 167"/>
                <a:gd name="T32" fmla="*/ 2147483647 w 191"/>
                <a:gd name="T33" fmla="*/ 2147483647 h 167"/>
                <a:gd name="T34" fmla="*/ 2147483647 w 191"/>
                <a:gd name="T35" fmla="*/ 2147483647 h 167"/>
                <a:gd name="T36" fmla="*/ 2147483647 w 191"/>
                <a:gd name="T37" fmla="*/ 2147483647 h 167"/>
                <a:gd name="T38" fmla="*/ 2147483647 w 191"/>
                <a:gd name="T39" fmla="*/ 2147483647 h 167"/>
                <a:gd name="T40" fmla="*/ 2147483647 w 191"/>
                <a:gd name="T41" fmla="*/ 2147483647 h 167"/>
                <a:gd name="T42" fmla="*/ 2147483647 w 191"/>
                <a:gd name="T43" fmla="*/ 0 h 167"/>
                <a:gd name="T44" fmla="*/ 2147483647 w 191"/>
                <a:gd name="T45" fmla="*/ 2147483647 h 167"/>
                <a:gd name="T46" fmla="*/ 2147483647 w 191"/>
                <a:gd name="T47" fmla="*/ 2147483647 h 167"/>
                <a:gd name="T48" fmla="*/ 2147483647 w 191"/>
                <a:gd name="T49" fmla="*/ 2147483647 h 167"/>
                <a:gd name="T50" fmla="*/ 2147483647 w 191"/>
                <a:gd name="T51" fmla="*/ 2147483647 h 167"/>
                <a:gd name="T52" fmla="*/ 0 w 191"/>
                <a:gd name="T53" fmla="*/ 2147483647 h 16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1" h="167">
                  <a:moveTo>
                    <a:pt x="0" y="56"/>
                  </a:moveTo>
                  <a:lnTo>
                    <a:pt x="16" y="71"/>
                  </a:lnTo>
                  <a:lnTo>
                    <a:pt x="56" y="79"/>
                  </a:lnTo>
                  <a:lnTo>
                    <a:pt x="48" y="79"/>
                  </a:lnTo>
                  <a:lnTo>
                    <a:pt x="64" y="95"/>
                  </a:lnTo>
                  <a:lnTo>
                    <a:pt x="64" y="119"/>
                  </a:lnTo>
                  <a:lnTo>
                    <a:pt x="48" y="143"/>
                  </a:lnTo>
                  <a:lnTo>
                    <a:pt x="96" y="159"/>
                  </a:lnTo>
                  <a:lnTo>
                    <a:pt x="96" y="167"/>
                  </a:lnTo>
                  <a:lnTo>
                    <a:pt x="120" y="167"/>
                  </a:lnTo>
                  <a:lnTo>
                    <a:pt x="120" y="151"/>
                  </a:lnTo>
                  <a:lnTo>
                    <a:pt x="128" y="143"/>
                  </a:lnTo>
                  <a:lnTo>
                    <a:pt x="167" y="151"/>
                  </a:lnTo>
                  <a:lnTo>
                    <a:pt x="183" y="135"/>
                  </a:lnTo>
                  <a:lnTo>
                    <a:pt x="175" y="127"/>
                  </a:lnTo>
                  <a:lnTo>
                    <a:pt x="175" y="103"/>
                  </a:lnTo>
                  <a:lnTo>
                    <a:pt x="151" y="87"/>
                  </a:lnTo>
                  <a:lnTo>
                    <a:pt x="183" y="71"/>
                  </a:lnTo>
                  <a:lnTo>
                    <a:pt x="191" y="48"/>
                  </a:lnTo>
                  <a:lnTo>
                    <a:pt x="167" y="32"/>
                  </a:lnTo>
                  <a:lnTo>
                    <a:pt x="151" y="32"/>
                  </a:lnTo>
                  <a:lnTo>
                    <a:pt x="112" y="0"/>
                  </a:lnTo>
                  <a:lnTo>
                    <a:pt x="96" y="8"/>
                  </a:lnTo>
                  <a:lnTo>
                    <a:pt x="88" y="32"/>
                  </a:lnTo>
                  <a:lnTo>
                    <a:pt x="48" y="32"/>
                  </a:lnTo>
                  <a:lnTo>
                    <a:pt x="56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2" name="Freeform 376"/>
            <p:cNvSpPr>
              <a:spLocks noChangeAspect="1"/>
            </p:cNvSpPr>
            <p:nvPr/>
          </p:nvSpPr>
          <p:spPr bwMode="auto">
            <a:xfrm>
              <a:off x="226" y="1558"/>
              <a:ext cx="221" cy="242"/>
            </a:xfrm>
            <a:custGeom>
              <a:avLst/>
              <a:gdLst>
                <a:gd name="T0" fmla="*/ 0 w 191"/>
                <a:gd name="T1" fmla="*/ 2147483647 h 167"/>
                <a:gd name="T2" fmla="*/ 2147483647 w 191"/>
                <a:gd name="T3" fmla="*/ 2147483647 h 167"/>
                <a:gd name="T4" fmla="*/ 2147483647 w 191"/>
                <a:gd name="T5" fmla="*/ 2147483647 h 167"/>
                <a:gd name="T6" fmla="*/ 2147483647 w 191"/>
                <a:gd name="T7" fmla="*/ 2147483647 h 167"/>
                <a:gd name="T8" fmla="*/ 2147483647 w 191"/>
                <a:gd name="T9" fmla="*/ 2147483647 h 167"/>
                <a:gd name="T10" fmla="*/ 2147483647 w 191"/>
                <a:gd name="T11" fmla="*/ 2147483647 h 167"/>
                <a:gd name="T12" fmla="*/ 2147483647 w 191"/>
                <a:gd name="T13" fmla="*/ 2147483647 h 167"/>
                <a:gd name="T14" fmla="*/ 2147483647 w 191"/>
                <a:gd name="T15" fmla="*/ 2147483647 h 167"/>
                <a:gd name="T16" fmla="*/ 2147483647 w 191"/>
                <a:gd name="T17" fmla="*/ 2147483647 h 167"/>
                <a:gd name="T18" fmla="*/ 2147483647 w 191"/>
                <a:gd name="T19" fmla="*/ 2147483647 h 167"/>
                <a:gd name="T20" fmla="*/ 2147483647 w 191"/>
                <a:gd name="T21" fmla="*/ 2147483647 h 167"/>
                <a:gd name="T22" fmla="*/ 2147483647 w 191"/>
                <a:gd name="T23" fmla="*/ 2147483647 h 167"/>
                <a:gd name="T24" fmla="*/ 2147483647 w 191"/>
                <a:gd name="T25" fmla="*/ 2147483647 h 167"/>
                <a:gd name="T26" fmla="*/ 2147483647 w 191"/>
                <a:gd name="T27" fmla="*/ 2147483647 h 167"/>
                <a:gd name="T28" fmla="*/ 2147483647 w 191"/>
                <a:gd name="T29" fmla="*/ 2147483647 h 167"/>
                <a:gd name="T30" fmla="*/ 2147483647 w 191"/>
                <a:gd name="T31" fmla="*/ 2147483647 h 167"/>
                <a:gd name="T32" fmla="*/ 2147483647 w 191"/>
                <a:gd name="T33" fmla="*/ 2147483647 h 167"/>
                <a:gd name="T34" fmla="*/ 2147483647 w 191"/>
                <a:gd name="T35" fmla="*/ 2147483647 h 167"/>
                <a:gd name="T36" fmla="*/ 2147483647 w 191"/>
                <a:gd name="T37" fmla="*/ 2147483647 h 167"/>
                <a:gd name="T38" fmla="*/ 2147483647 w 191"/>
                <a:gd name="T39" fmla="*/ 2147483647 h 167"/>
                <a:gd name="T40" fmla="*/ 2147483647 w 191"/>
                <a:gd name="T41" fmla="*/ 2147483647 h 167"/>
                <a:gd name="T42" fmla="*/ 2147483647 w 191"/>
                <a:gd name="T43" fmla="*/ 0 h 167"/>
                <a:gd name="T44" fmla="*/ 2147483647 w 191"/>
                <a:gd name="T45" fmla="*/ 2147483647 h 167"/>
                <a:gd name="T46" fmla="*/ 2147483647 w 191"/>
                <a:gd name="T47" fmla="*/ 2147483647 h 167"/>
                <a:gd name="T48" fmla="*/ 2147483647 w 191"/>
                <a:gd name="T49" fmla="*/ 2147483647 h 167"/>
                <a:gd name="T50" fmla="*/ 2147483647 w 191"/>
                <a:gd name="T51" fmla="*/ 2147483647 h 167"/>
                <a:gd name="T52" fmla="*/ 0 w 191"/>
                <a:gd name="T53" fmla="*/ 2147483647 h 16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91" h="167">
                  <a:moveTo>
                    <a:pt x="0" y="56"/>
                  </a:moveTo>
                  <a:lnTo>
                    <a:pt x="16" y="71"/>
                  </a:lnTo>
                  <a:lnTo>
                    <a:pt x="56" y="79"/>
                  </a:lnTo>
                  <a:lnTo>
                    <a:pt x="48" y="79"/>
                  </a:lnTo>
                  <a:lnTo>
                    <a:pt x="64" y="95"/>
                  </a:lnTo>
                  <a:lnTo>
                    <a:pt x="64" y="119"/>
                  </a:lnTo>
                  <a:lnTo>
                    <a:pt x="48" y="143"/>
                  </a:lnTo>
                  <a:lnTo>
                    <a:pt x="96" y="159"/>
                  </a:lnTo>
                  <a:lnTo>
                    <a:pt x="96" y="167"/>
                  </a:lnTo>
                  <a:lnTo>
                    <a:pt x="120" y="167"/>
                  </a:lnTo>
                  <a:lnTo>
                    <a:pt x="120" y="151"/>
                  </a:lnTo>
                  <a:lnTo>
                    <a:pt x="128" y="143"/>
                  </a:lnTo>
                  <a:lnTo>
                    <a:pt x="167" y="151"/>
                  </a:lnTo>
                  <a:lnTo>
                    <a:pt x="183" y="135"/>
                  </a:lnTo>
                  <a:lnTo>
                    <a:pt x="175" y="127"/>
                  </a:lnTo>
                  <a:lnTo>
                    <a:pt x="175" y="103"/>
                  </a:lnTo>
                  <a:lnTo>
                    <a:pt x="151" y="87"/>
                  </a:lnTo>
                  <a:lnTo>
                    <a:pt x="183" y="71"/>
                  </a:lnTo>
                  <a:lnTo>
                    <a:pt x="191" y="48"/>
                  </a:lnTo>
                  <a:lnTo>
                    <a:pt x="167" y="32"/>
                  </a:lnTo>
                  <a:lnTo>
                    <a:pt x="151" y="32"/>
                  </a:lnTo>
                  <a:lnTo>
                    <a:pt x="112" y="0"/>
                  </a:lnTo>
                  <a:lnTo>
                    <a:pt x="96" y="8"/>
                  </a:lnTo>
                  <a:lnTo>
                    <a:pt x="88" y="32"/>
                  </a:lnTo>
                  <a:lnTo>
                    <a:pt x="48" y="32"/>
                  </a:lnTo>
                  <a:lnTo>
                    <a:pt x="56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3" name="Freeform 377"/>
            <p:cNvSpPr>
              <a:spLocks noChangeAspect="1"/>
            </p:cNvSpPr>
            <p:nvPr/>
          </p:nvSpPr>
          <p:spPr bwMode="auto">
            <a:xfrm>
              <a:off x="457" y="1777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2147483647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16"/>
                  </a:moveTo>
                  <a:lnTo>
                    <a:pt x="8" y="4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4" name="Freeform 378"/>
            <p:cNvSpPr>
              <a:spLocks noChangeAspect="1"/>
            </p:cNvSpPr>
            <p:nvPr/>
          </p:nvSpPr>
          <p:spPr bwMode="auto">
            <a:xfrm>
              <a:off x="457" y="1777"/>
              <a:ext cx="9" cy="58"/>
            </a:xfrm>
            <a:custGeom>
              <a:avLst/>
              <a:gdLst>
                <a:gd name="T0" fmla="*/ 0 w 8"/>
                <a:gd name="T1" fmla="*/ 2147483647 h 40"/>
                <a:gd name="T2" fmla="*/ 2147483647 w 8"/>
                <a:gd name="T3" fmla="*/ 2147483647 h 40"/>
                <a:gd name="T4" fmla="*/ 2147483647 w 8"/>
                <a:gd name="T5" fmla="*/ 0 h 40"/>
                <a:gd name="T6" fmla="*/ 0 w 8"/>
                <a:gd name="T7" fmla="*/ 2147483647 h 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40">
                  <a:moveTo>
                    <a:pt x="0" y="16"/>
                  </a:moveTo>
                  <a:lnTo>
                    <a:pt x="8" y="40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5" name="Freeform 379"/>
            <p:cNvSpPr>
              <a:spLocks noChangeAspect="1"/>
            </p:cNvSpPr>
            <p:nvPr/>
          </p:nvSpPr>
          <p:spPr bwMode="auto">
            <a:xfrm>
              <a:off x="401" y="1453"/>
              <a:ext cx="148" cy="208"/>
            </a:xfrm>
            <a:custGeom>
              <a:avLst/>
              <a:gdLst>
                <a:gd name="T0" fmla="*/ 0 w 128"/>
                <a:gd name="T1" fmla="*/ 2147483647 h 143"/>
                <a:gd name="T2" fmla="*/ 0 w 128"/>
                <a:gd name="T3" fmla="*/ 2147483647 h 143"/>
                <a:gd name="T4" fmla="*/ 0 w 128"/>
                <a:gd name="T5" fmla="*/ 2147483647 h 143"/>
                <a:gd name="T6" fmla="*/ 2147483647 w 128"/>
                <a:gd name="T7" fmla="*/ 2147483647 h 143"/>
                <a:gd name="T8" fmla="*/ 2147483647 w 128"/>
                <a:gd name="T9" fmla="*/ 2147483647 h 143"/>
                <a:gd name="T10" fmla="*/ 2147483647 w 128"/>
                <a:gd name="T11" fmla="*/ 2147483647 h 143"/>
                <a:gd name="T12" fmla="*/ 2147483647 w 128"/>
                <a:gd name="T13" fmla="*/ 2147483647 h 143"/>
                <a:gd name="T14" fmla="*/ 2147483647 w 128"/>
                <a:gd name="T15" fmla="*/ 2147483647 h 143"/>
                <a:gd name="T16" fmla="*/ 2147483647 w 128"/>
                <a:gd name="T17" fmla="*/ 2147483647 h 143"/>
                <a:gd name="T18" fmla="*/ 2147483647 w 128"/>
                <a:gd name="T19" fmla="*/ 2147483647 h 143"/>
                <a:gd name="T20" fmla="*/ 2147483647 w 128"/>
                <a:gd name="T21" fmla="*/ 2147483647 h 143"/>
                <a:gd name="T22" fmla="*/ 2147483647 w 128"/>
                <a:gd name="T23" fmla="*/ 2147483647 h 143"/>
                <a:gd name="T24" fmla="*/ 2147483647 w 128"/>
                <a:gd name="T25" fmla="*/ 2147483647 h 143"/>
                <a:gd name="T26" fmla="*/ 2147483647 w 128"/>
                <a:gd name="T27" fmla="*/ 2147483647 h 143"/>
                <a:gd name="T28" fmla="*/ 2147483647 w 128"/>
                <a:gd name="T29" fmla="*/ 2147483647 h 143"/>
                <a:gd name="T30" fmla="*/ 2147483647 w 128"/>
                <a:gd name="T31" fmla="*/ 2147483647 h 143"/>
                <a:gd name="T32" fmla="*/ 2147483647 w 128"/>
                <a:gd name="T33" fmla="*/ 0 h 143"/>
                <a:gd name="T34" fmla="*/ 2147483647 w 128"/>
                <a:gd name="T35" fmla="*/ 0 h 143"/>
                <a:gd name="T36" fmla="*/ 2147483647 w 128"/>
                <a:gd name="T37" fmla="*/ 2147483647 h 143"/>
                <a:gd name="T38" fmla="*/ 2147483647 w 128"/>
                <a:gd name="T39" fmla="*/ 2147483647 h 143"/>
                <a:gd name="T40" fmla="*/ 2147483647 w 128"/>
                <a:gd name="T41" fmla="*/ 2147483647 h 143"/>
                <a:gd name="T42" fmla="*/ 2147483647 w 128"/>
                <a:gd name="T43" fmla="*/ 2147483647 h 143"/>
                <a:gd name="T44" fmla="*/ 0 w 128"/>
                <a:gd name="T45" fmla="*/ 2147483647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8" h="143">
                  <a:moveTo>
                    <a:pt x="0" y="56"/>
                  </a:moveTo>
                  <a:lnTo>
                    <a:pt x="0" y="88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40" y="120"/>
                  </a:lnTo>
                  <a:lnTo>
                    <a:pt x="32" y="143"/>
                  </a:lnTo>
                  <a:lnTo>
                    <a:pt x="56" y="143"/>
                  </a:lnTo>
                  <a:lnTo>
                    <a:pt x="104" y="143"/>
                  </a:lnTo>
                  <a:lnTo>
                    <a:pt x="120" y="120"/>
                  </a:lnTo>
                  <a:lnTo>
                    <a:pt x="88" y="96"/>
                  </a:lnTo>
                  <a:lnTo>
                    <a:pt x="120" y="72"/>
                  </a:lnTo>
                  <a:lnTo>
                    <a:pt x="128" y="80"/>
                  </a:lnTo>
                  <a:lnTo>
                    <a:pt x="120" y="24"/>
                  </a:lnTo>
                  <a:lnTo>
                    <a:pt x="104" y="8"/>
                  </a:lnTo>
                  <a:lnTo>
                    <a:pt x="72" y="16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32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6" name="Freeform 380"/>
            <p:cNvSpPr>
              <a:spLocks noChangeAspect="1"/>
            </p:cNvSpPr>
            <p:nvPr/>
          </p:nvSpPr>
          <p:spPr bwMode="auto">
            <a:xfrm>
              <a:off x="401" y="1453"/>
              <a:ext cx="148" cy="208"/>
            </a:xfrm>
            <a:custGeom>
              <a:avLst/>
              <a:gdLst>
                <a:gd name="T0" fmla="*/ 0 w 128"/>
                <a:gd name="T1" fmla="*/ 2147483647 h 143"/>
                <a:gd name="T2" fmla="*/ 0 w 128"/>
                <a:gd name="T3" fmla="*/ 2147483647 h 143"/>
                <a:gd name="T4" fmla="*/ 0 w 128"/>
                <a:gd name="T5" fmla="*/ 2147483647 h 143"/>
                <a:gd name="T6" fmla="*/ 2147483647 w 128"/>
                <a:gd name="T7" fmla="*/ 2147483647 h 143"/>
                <a:gd name="T8" fmla="*/ 2147483647 w 128"/>
                <a:gd name="T9" fmla="*/ 2147483647 h 143"/>
                <a:gd name="T10" fmla="*/ 2147483647 w 128"/>
                <a:gd name="T11" fmla="*/ 2147483647 h 143"/>
                <a:gd name="T12" fmla="*/ 2147483647 w 128"/>
                <a:gd name="T13" fmla="*/ 2147483647 h 143"/>
                <a:gd name="T14" fmla="*/ 2147483647 w 128"/>
                <a:gd name="T15" fmla="*/ 2147483647 h 143"/>
                <a:gd name="T16" fmla="*/ 2147483647 w 128"/>
                <a:gd name="T17" fmla="*/ 2147483647 h 143"/>
                <a:gd name="T18" fmla="*/ 2147483647 w 128"/>
                <a:gd name="T19" fmla="*/ 2147483647 h 143"/>
                <a:gd name="T20" fmla="*/ 2147483647 w 128"/>
                <a:gd name="T21" fmla="*/ 2147483647 h 143"/>
                <a:gd name="T22" fmla="*/ 2147483647 w 128"/>
                <a:gd name="T23" fmla="*/ 2147483647 h 143"/>
                <a:gd name="T24" fmla="*/ 2147483647 w 128"/>
                <a:gd name="T25" fmla="*/ 2147483647 h 143"/>
                <a:gd name="T26" fmla="*/ 2147483647 w 128"/>
                <a:gd name="T27" fmla="*/ 2147483647 h 143"/>
                <a:gd name="T28" fmla="*/ 2147483647 w 128"/>
                <a:gd name="T29" fmla="*/ 2147483647 h 143"/>
                <a:gd name="T30" fmla="*/ 2147483647 w 128"/>
                <a:gd name="T31" fmla="*/ 2147483647 h 143"/>
                <a:gd name="T32" fmla="*/ 2147483647 w 128"/>
                <a:gd name="T33" fmla="*/ 0 h 143"/>
                <a:gd name="T34" fmla="*/ 2147483647 w 128"/>
                <a:gd name="T35" fmla="*/ 0 h 143"/>
                <a:gd name="T36" fmla="*/ 2147483647 w 128"/>
                <a:gd name="T37" fmla="*/ 2147483647 h 143"/>
                <a:gd name="T38" fmla="*/ 2147483647 w 128"/>
                <a:gd name="T39" fmla="*/ 2147483647 h 143"/>
                <a:gd name="T40" fmla="*/ 2147483647 w 128"/>
                <a:gd name="T41" fmla="*/ 2147483647 h 143"/>
                <a:gd name="T42" fmla="*/ 2147483647 w 128"/>
                <a:gd name="T43" fmla="*/ 2147483647 h 143"/>
                <a:gd name="T44" fmla="*/ 0 w 128"/>
                <a:gd name="T45" fmla="*/ 2147483647 h 14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8" h="143">
                  <a:moveTo>
                    <a:pt x="0" y="56"/>
                  </a:moveTo>
                  <a:lnTo>
                    <a:pt x="0" y="88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40" y="120"/>
                  </a:lnTo>
                  <a:lnTo>
                    <a:pt x="32" y="143"/>
                  </a:lnTo>
                  <a:lnTo>
                    <a:pt x="56" y="143"/>
                  </a:lnTo>
                  <a:lnTo>
                    <a:pt x="104" y="143"/>
                  </a:lnTo>
                  <a:lnTo>
                    <a:pt x="120" y="120"/>
                  </a:lnTo>
                  <a:lnTo>
                    <a:pt x="88" y="96"/>
                  </a:lnTo>
                  <a:lnTo>
                    <a:pt x="120" y="72"/>
                  </a:lnTo>
                  <a:lnTo>
                    <a:pt x="128" y="80"/>
                  </a:lnTo>
                  <a:lnTo>
                    <a:pt x="120" y="24"/>
                  </a:lnTo>
                  <a:lnTo>
                    <a:pt x="104" y="8"/>
                  </a:lnTo>
                  <a:lnTo>
                    <a:pt x="72" y="16"/>
                  </a:lnTo>
                  <a:lnTo>
                    <a:pt x="80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32"/>
                  </a:lnTo>
                  <a:lnTo>
                    <a:pt x="32" y="24"/>
                  </a:lnTo>
                  <a:lnTo>
                    <a:pt x="24" y="32"/>
                  </a:lnTo>
                  <a:lnTo>
                    <a:pt x="24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7" name="Freeform 381"/>
            <p:cNvSpPr>
              <a:spLocks noChangeAspect="1"/>
            </p:cNvSpPr>
            <p:nvPr/>
          </p:nvSpPr>
          <p:spPr bwMode="auto">
            <a:xfrm>
              <a:off x="652" y="1824"/>
              <a:ext cx="92" cy="127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0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2147483647 w 80"/>
                <a:gd name="T25" fmla="*/ 2147483647 h 88"/>
                <a:gd name="T26" fmla="*/ 2147483647 w 80"/>
                <a:gd name="T27" fmla="*/ 2147483647 h 88"/>
                <a:gd name="T28" fmla="*/ 2147483647 w 80"/>
                <a:gd name="T29" fmla="*/ 2147483647 h 88"/>
                <a:gd name="T30" fmla="*/ 2147483647 w 80"/>
                <a:gd name="T31" fmla="*/ 2147483647 h 88"/>
                <a:gd name="T32" fmla="*/ 2147483647 w 80"/>
                <a:gd name="T33" fmla="*/ 2147483647 h 88"/>
                <a:gd name="T34" fmla="*/ 2147483647 w 80"/>
                <a:gd name="T35" fmla="*/ 2147483647 h 88"/>
                <a:gd name="T36" fmla="*/ 2147483647 w 80"/>
                <a:gd name="T37" fmla="*/ 2147483647 h 88"/>
                <a:gd name="T38" fmla="*/ 0 w 80"/>
                <a:gd name="T39" fmla="*/ 2147483647 h 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8" y="8"/>
                  </a:lnTo>
                  <a:lnTo>
                    <a:pt x="32" y="8"/>
                  </a:lnTo>
                  <a:lnTo>
                    <a:pt x="72" y="8"/>
                  </a:lnTo>
                  <a:lnTo>
                    <a:pt x="80" y="0"/>
                  </a:lnTo>
                  <a:lnTo>
                    <a:pt x="80" y="8"/>
                  </a:lnTo>
                  <a:lnTo>
                    <a:pt x="56" y="8"/>
                  </a:lnTo>
                  <a:lnTo>
                    <a:pt x="48" y="24"/>
                  </a:lnTo>
                  <a:lnTo>
                    <a:pt x="32" y="16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32" y="72"/>
                  </a:lnTo>
                  <a:lnTo>
                    <a:pt x="40" y="88"/>
                  </a:lnTo>
                  <a:lnTo>
                    <a:pt x="16" y="80"/>
                  </a:lnTo>
                  <a:lnTo>
                    <a:pt x="8" y="72"/>
                  </a:lnTo>
                  <a:lnTo>
                    <a:pt x="40" y="64"/>
                  </a:lnTo>
                  <a:lnTo>
                    <a:pt x="16" y="56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8" name="Freeform 382"/>
            <p:cNvSpPr>
              <a:spLocks noChangeAspect="1"/>
            </p:cNvSpPr>
            <p:nvPr/>
          </p:nvSpPr>
          <p:spPr bwMode="auto">
            <a:xfrm>
              <a:off x="652" y="1824"/>
              <a:ext cx="92" cy="127"/>
            </a:xfrm>
            <a:custGeom>
              <a:avLst/>
              <a:gdLst>
                <a:gd name="T0" fmla="*/ 0 w 80"/>
                <a:gd name="T1" fmla="*/ 2147483647 h 88"/>
                <a:gd name="T2" fmla="*/ 2147483647 w 80"/>
                <a:gd name="T3" fmla="*/ 2147483647 h 88"/>
                <a:gd name="T4" fmla="*/ 2147483647 w 80"/>
                <a:gd name="T5" fmla="*/ 2147483647 h 88"/>
                <a:gd name="T6" fmla="*/ 2147483647 w 80"/>
                <a:gd name="T7" fmla="*/ 2147483647 h 88"/>
                <a:gd name="T8" fmla="*/ 2147483647 w 80"/>
                <a:gd name="T9" fmla="*/ 0 h 88"/>
                <a:gd name="T10" fmla="*/ 2147483647 w 80"/>
                <a:gd name="T11" fmla="*/ 2147483647 h 88"/>
                <a:gd name="T12" fmla="*/ 2147483647 w 80"/>
                <a:gd name="T13" fmla="*/ 2147483647 h 88"/>
                <a:gd name="T14" fmla="*/ 2147483647 w 80"/>
                <a:gd name="T15" fmla="*/ 2147483647 h 88"/>
                <a:gd name="T16" fmla="*/ 2147483647 w 80"/>
                <a:gd name="T17" fmla="*/ 2147483647 h 88"/>
                <a:gd name="T18" fmla="*/ 2147483647 w 80"/>
                <a:gd name="T19" fmla="*/ 2147483647 h 88"/>
                <a:gd name="T20" fmla="*/ 2147483647 w 80"/>
                <a:gd name="T21" fmla="*/ 2147483647 h 88"/>
                <a:gd name="T22" fmla="*/ 2147483647 w 80"/>
                <a:gd name="T23" fmla="*/ 2147483647 h 88"/>
                <a:gd name="T24" fmla="*/ 2147483647 w 80"/>
                <a:gd name="T25" fmla="*/ 2147483647 h 88"/>
                <a:gd name="T26" fmla="*/ 2147483647 w 80"/>
                <a:gd name="T27" fmla="*/ 2147483647 h 88"/>
                <a:gd name="T28" fmla="*/ 2147483647 w 80"/>
                <a:gd name="T29" fmla="*/ 2147483647 h 88"/>
                <a:gd name="T30" fmla="*/ 2147483647 w 80"/>
                <a:gd name="T31" fmla="*/ 2147483647 h 88"/>
                <a:gd name="T32" fmla="*/ 2147483647 w 80"/>
                <a:gd name="T33" fmla="*/ 2147483647 h 88"/>
                <a:gd name="T34" fmla="*/ 2147483647 w 80"/>
                <a:gd name="T35" fmla="*/ 2147483647 h 88"/>
                <a:gd name="T36" fmla="*/ 2147483647 w 80"/>
                <a:gd name="T37" fmla="*/ 2147483647 h 88"/>
                <a:gd name="T38" fmla="*/ 0 w 80"/>
                <a:gd name="T39" fmla="*/ 2147483647 h 8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88">
                  <a:moveTo>
                    <a:pt x="0" y="32"/>
                  </a:moveTo>
                  <a:lnTo>
                    <a:pt x="8" y="8"/>
                  </a:lnTo>
                  <a:lnTo>
                    <a:pt x="32" y="8"/>
                  </a:lnTo>
                  <a:lnTo>
                    <a:pt x="72" y="8"/>
                  </a:lnTo>
                  <a:lnTo>
                    <a:pt x="80" y="0"/>
                  </a:lnTo>
                  <a:lnTo>
                    <a:pt x="80" y="8"/>
                  </a:lnTo>
                  <a:lnTo>
                    <a:pt x="56" y="8"/>
                  </a:lnTo>
                  <a:lnTo>
                    <a:pt x="48" y="24"/>
                  </a:lnTo>
                  <a:lnTo>
                    <a:pt x="32" y="16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48" y="64"/>
                  </a:lnTo>
                  <a:lnTo>
                    <a:pt x="48" y="72"/>
                  </a:lnTo>
                  <a:lnTo>
                    <a:pt x="32" y="72"/>
                  </a:lnTo>
                  <a:lnTo>
                    <a:pt x="40" y="88"/>
                  </a:lnTo>
                  <a:lnTo>
                    <a:pt x="16" y="80"/>
                  </a:lnTo>
                  <a:lnTo>
                    <a:pt x="8" y="72"/>
                  </a:lnTo>
                  <a:lnTo>
                    <a:pt x="40" y="64"/>
                  </a:lnTo>
                  <a:lnTo>
                    <a:pt x="16" y="56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59" name="Freeform 383"/>
            <p:cNvSpPr>
              <a:spLocks noChangeAspect="1"/>
            </p:cNvSpPr>
            <p:nvPr/>
          </p:nvSpPr>
          <p:spPr bwMode="auto">
            <a:xfrm>
              <a:off x="698" y="1975"/>
              <a:ext cx="46" cy="11"/>
            </a:xfrm>
            <a:custGeom>
              <a:avLst/>
              <a:gdLst>
                <a:gd name="T0" fmla="*/ 0 w 40"/>
                <a:gd name="T1" fmla="*/ 2147483647 h 8"/>
                <a:gd name="T2" fmla="*/ 2147483647 w 40"/>
                <a:gd name="T3" fmla="*/ 0 h 8"/>
                <a:gd name="T4" fmla="*/ 2147483647 w 40"/>
                <a:gd name="T5" fmla="*/ 2147483647 h 8"/>
                <a:gd name="T6" fmla="*/ 2147483647 w 40"/>
                <a:gd name="T7" fmla="*/ 2147483647 h 8"/>
                <a:gd name="T8" fmla="*/ 0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1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0" name="Freeform 384"/>
            <p:cNvSpPr>
              <a:spLocks noChangeAspect="1"/>
            </p:cNvSpPr>
            <p:nvPr/>
          </p:nvSpPr>
          <p:spPr bwMode="auto">
            <a:xfrm>
              <a:off x="698" y="1975"/>
              <a:ext cx="46" cy="11"/>
            </a:xfrm>
            <a:custGeom>
              <a:avLst/>
              <a:gdLst>
                <a:gd name="T0" fmla="*/ 0 w 40"/>
                <a:gd name="T1" fmla="*/ 2147483647 h 8"/>
                <a:gd name="T2" fmla="*/ 2147483647 w 40"/>
                <a:gd name="T3" fmla="*/ 0 h 8"/>
                <a:gd name="T4" fmla="*/ 2147483647 w 40"/>
                <a:gd name="T5" fmla="*/ 2147483647 h 8"/>
                <a:gd name="T6" fmla="*/ 2147483647 w 40"/>
                <a:gd name="T7" fmla="*/ 2147483647 h 8"/>
                <a:gd name="T8" fmla="*/ 0 w 40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8">
                  <a:moveTo>
                    <a:pt x="0" y="8"/>
                  </a:moveTo>
                  <a:lnTo>
                    <a:pt x="8" y="0"/>
                  </a:lnTo>
                  <a:lnTo>
                    <a:pt x="40" y="8"/>
                  </a:lnTo>
                  <a:lnTo>
                    <a:pt x="16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1" name="Freeform 385"/>
            <p:cNvSpPr>
              <a:spLocks noChangeAspect="1"/>
            </p:cNvSpPr>
            <p:nvPr/>
          </p:nvSpPr>
          <p:spPr bwMode="auto">
            <a:xfrm>
              <a:off x="577" y="1639"/>
              <a:ext cx="112" cy="68"/>
            </a:xfrm>
            <a:custGeom>
              <a:avLst/>
              <a:gdLst>
                <a:gd name="T0" fmla="*/ 0 w 96"/>
                <a:gd name="T1" fmla="*/ 2147483647 h 47"/>
                <a:gd name="T2" fmla="*/ 2147483647 w 96"/>
                <a:gd name="T3" fmla="*/ 2147483647 h 47"/>
                <a:gd name="T4" fmla="*/ 2147483647 w 96"/>
                <a:gd name="T5" fmla="*/ 2147483647 h 47"/>
                <a:gd name="T6" fmla="*/ 2147483647 w 96"/>
                <a:gd name="T7" fmla="*/ 0 h 47"/>
                <a:gd name="T8" fmla="*/ 2147483647 w 96"/>
                <a:gd name="T9" fmla="*/ 0 h 47"/>
                <a:gd name="T10" fmla="*/ 2147483647 w 96"/>
                <a:gd name="T11" fmla="*/ 2147483647 h 47"/>
                <a:gd name="T12" fmla="*/ 2147483647 w 96"/>
                <a:gd name="T13" fmla="*/ 2147483647 h 47"/>
                <a:gd name="T14" fmla="*/ 2147483647 w 96"/>
                <a:gd name="T15" fmla="*/ 2147483647 h 47"/>
                <a:gd name="T16" fmla="*/ 0 w 96"/>
                <a:gd name="T17" fmla="*/ 2147483647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47">
                  <a:moveTo>
                    <a:pt x="0" y="23"/>
                  </a:moveTo>
                  <a:lnTo>
                    <a:pt x="16" y="8"/>
                  </a:lnTo>
                  <a:lnTo>
                    <a:pt x="40" y="15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64" y="39"/>
                  </a:lnTo>
                  <a:lnTo>
                    <a:pt x="32" y="4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2" name="Freeform 386"/>
            <p:cNvSpPr>
              <a:spLocks noChangeAspect="1"/>
            </p:cNvSpPr>
            <p:nvPr/>
          </p:nvSpPr>
          <p:spPr bwMode="auto">
            <a:xfrm>
              <a:off x="577" y="1639"/>
              <a:ext cx="112" cy="68"/>
            </a:xfrm>
            <a:custGeom>
              <a:avLst/>
              <a:gdLst>
                <a:gd name="T0" fmla="*/ 0 w 96"/>
                <a:gd name="T1" fmla="*/ 2147483647 h 47"/>
                <a:gd name="T2" fmla="*/ 2147483647 w 96"/>
                <a:gd name="T3" fmla="*/ 2147483647 h 47"/>
                <a:gd name="T4" fmla="*/ 2147483647 w 96"/>
                <a:gd name="T5" fmla="*/ 2147483647 h 47"/>
                <a:gd name="T6" fmla="*/ 2147483647 w 96"/>
                <a:gd name="T7" fmla="*/ 0 h 47"/>
                <a:gd name="T8" fmla="*/ 2147483647 w 96"/>
                <a:gd name="T9" fmla="*/ 0 h 47"/>
                <a:gd name="T10" fmla="*/ 2147483647 w 96"/>
                <a:gd name="T11" fmla="*/ 2147483647 h 47"/>
                <a:gd name="T12" fmla="*/ 2147483647 w 96"/>
                <a:gd name="T13" fmla="*/ 2147483647 h 47"/>
                <a:gd name="T14" fmla="*/ 2147483647 w 96"/>
                <a:gd name="T15" fmla="*/ 2147483647 h 47"/>
                <a:gd name="T16" fmla="*/ 0 w 96"/>
                <a:gd name="T17" fmla="*/ 2147483647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47">
                  <a:moveTo>
                    <a:pt x="0" y="23"/>
                  </a:moveTo>
                  <a:lnTo>
                    <a:pt x="16" y="8"/>
                  </a:lnTo>
                  <a:lnTo>
                    <a:pt x="40" y="15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96" y="8"/>
                  </a:lnTo>
                  <a:lnTo>
                    <a:pt x="64" y="39"/>
                  </a:lnTo>
                  <a:lnTo>
                    <a:pt x="32" y="47"/>
                  </a:lnTo>
                  <a:lnTo>
                    <a:pt x="0" y="23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3" name="Freeform 387"/>
            <p:cNvSpPr>
              <a:spLocks noChangeAspect="1"/>
            </p:cNvSpPr>
            <p:nvPr/>
          </p:nvSpPr>
          <p:spPr bwMode="auto">
            <a:xfrm>
              <a:off x="429" y="1672"/>
              <a:ext cx="195" cy="244"/>
            </a:xfrm>
            <a:custGeom>
              <a:avLst/>
              <a:gdLst>
                <a:gd name="T0" fmla="*/ 0 w 168"/>
                <a:gd name="T1" fmla="*/ 2147483647 h 168"/>
                <a:gd name="T2" fmla="*/ 0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0 h 168"/>
                <a:gd name="T10" fmla="*/ 2147483647 w 168"/>
                <a:gd name="T11" fmla="*/ 0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0 w 168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8" h="168">
                  <a:moveTo>
                    <a:pt x="0" y="48"/>
                  </a:moveTo>
                  <a:lnTo>
                    <a:pt x="0" y="24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32"/>
                  </a:lnTo>
                  <a:lnTo>
                    <a:pt x="72" y="32"/>
                  </a:lnTo>
                  <a:lnTo>
                    <a:pt x="72" y="56"/>
                  </a:lnTo>
                  <a:lnTo>
                    <a:pt x="104" y="96"/>
                  </a:lnTo>
                  <a:lnTo>
                    <a:pt x="128" y="96"/>
                  </a:lnTo>
                  <a:lnTo>
                    <a:pt x="128" y="104"/>
                  </a:lnTo>
                  <a:lnTo>
                    <a:pt x="168" y="128"/>
                  </a:lnTo>
                  <a:lnTo>
                    <a:pt x="144" y="120"/>
                  </a:lnTo>
                  <a:lnTo>
                    <a:pt x="144" y="152"/>
                  </a:lnTo>
                  <a:lnTo>
                    <a:pt x="128" y="168"/>
                  </a:lnTo>
                  <a:lnTo>
                    <a:pt x="120" y="128"/>
                  </a:lnTo>
                  <a:lnTo>
                    <a:pt x="56" y="88"/>
                  </a:lnTo>
                  <a:lnTo>
                    <a:pt x="40" y="56"/>
                  </a:lnTo>
                  <a:lnTo>
                    <a:pt x="24" y="56"/>
                  </a:lnTo>
                  <a:lnTo>
                    <a:pt x="8" y="5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4" name="Freeform 388"/>
            <p:cNvSpPr>
              <a:spLocks noChangeAspect="1"/>
            </p:cNvSpPr>
            <p:nvPr/>
          </p:nvSpPr>
          <p:spPr bwMode="auto">
            <a:xfrm>
              <a:off x="429" y="1672"/>
              <a:ext cx="195" cy="244"/>
            </a:xfrm>
            <a:custGeom>
              <a:avLst/>
              <a:gdLst>
                <a:gd name="T0" fmla="*/ 0 w 168"/>
                <a:gd name="T1" fmla="*/ 2147483647 h 168"/>
                <a:gd name="T2" fmla="*/ 0 w 168"/>
                <a:gd name="T3" fmla="*/ 2147483647 h 168"/>
                <a:gd name="T4" fmla="*/ 2147483647 w 168"/>
                <a:gd name="T5" fmla="*/ 2147483647 h 168"/>
                <a:gd name="T6" fmla="*/ 2147483647 w 168"/>
                <a:gd name="T7" fmla="*/ 2147483647 h 168"/>
                <a:gd name="T8" fmla="*/ 2147483647 w 168"/>
                <a:gd name="T9" fmla="*/ 0 h 168"/>
                <a:gd name="T10" fmla="*/ 2147483647 w 168"/>
                <a:gd name="T11" fmla="*/ 0 h 168"/>
                <a:gd name="T12" fmla="*/ 2147483647 w 168"/>
                <a:gd name="T13" fmla="*/ 2147483647 h 168"/>
                <a:gd name="T14" fmla="*/ 2147483647 w 168"/>
                <a:gd name="T15" fmla="*/ 2147483647 h 168"/>
                <a:gd name="T16" fmla="*/ 2147483647 w 168"/>
                <a:gd name="T17" fmla="*/ 2147483647 h 168"/>
                <a:gd name="T18" fmla="*/ 2147483647 w 168"/>
                <a:gd name="T19" fmla="*/ 2147483647 h 168"/>
                <a:gd name="T20" fmla="*/ 2147483647 w 168"/>
                <a:gd name="T21" fmla="*/ 2147483647 h 168"/>
                <a:gd name="T22" fmla="*/ 2147483647 w 168"/>
                <a:gd name="T23" fmla="*/ 2147483647 h 168"/>
                <a:gd name="T24" fmla="*/ 2147483647 w 168"/>
                <a:gd name="T25" fmla="*/ 2147483647 h 168"/>
                <a:gd name="T26" fmla="*/ 2147483647 w 168"/>
                <a:gd name="T27" fmla="*/ 2147483647 h 168"/>
                <a:gd name="T28" fmla="*/ 2147483647 w 168"/>
                <a:gd name="T29" fmla="*/ 2147483647 h 168"/>
                <a:gd name="T30" fmla="*/ 2147483647 w 168"/>
                <a:gd name="T31" fmla="*/ 2147483647 h 168"/>
                <a:gd name="T32" fmla="*/ 2147483647 w 168"/>
                <a:gd name="T33" fmla="*/ 2147483647 h 168"/>
                <a:gd name="T34" fmla="*/ 2147483647 w 168"/>
                <a:gd name="T35" fmla="*/ 2147483647 h 168"/>
                <a:gd name="T36" fmla="*/ 2147483647 w 168"/>
                <a:gd name="T37" fmla="*/ 2147483647 h 168"/>
                <a:gd name="T38" fmla="*/ 2147483647 w 168"/>
                <a:gd name="T39" fmla="*/ 2147483647 h 168"/>
                <a:gd name="T40" fmla="*/ 2147483647 w 168"/>
                <a:gd name="T41" fmla="*/ 2147483647 h 168"/>
                <a:gd name="T42" fmla="*/ 2147483647 w 168"/>
                <a:gd name="T43" fmla="*/ 2147483647 h 168"/>
                <a:gd name="T44" fmla="*/ 0 w 168"/>
                <a:gd name="T45" fmla="*/ 2147483647 h 1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68" h="168">
                  <a:moveTo>
                    <a:pt x="0" y="48"/>
                  </a:moveTo>
                  <a:lnTo>
                    <a:pt x="0" y="24"/>
                  </a:lnTo>
                  <a:lnTo>
                    <a:pt x="24" y="8"/>
                  </a:lnTo>
                  <a:lnTo>
                    <a:pt x="32" y="24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88" y="8"/>
                  </a:lnTo>
                  <a:lnTo>
                    <a:pt x="88" y="32"/>
                  </a:lnTo>
                  <a:lnTo>
                    <a:pt x="72" y="32"/>
                  </a:lnTo>
                  <a:lnTo>
                    <a:pt x="72" y="56"/>
                  </a:lnTo>
                  <a:lnTo>
                    <a:pt x="104" y="96"/>
                  </a:lnTo>
                  <a:lnTo>
                    <a:pt x="128" y="96"/>
                  </a:lnTo>
                  <a:lnTo>
                    <a:pt x="128" y="104"/>
                  </a:lnTo>
                  <a:lnTo>
                    <a:pt x="168" y="128"/>
                  </a:lnTo>
                  <a:lnTo>
                    <a:pt x="144" y="120"/>
                  </a:lnTo>
                  <a:lnTo>
                    <a:pt x="144" y="152"/>
                  </a:lnTo>
                  <a:lnTo>
                    <a:pt x="128" y="168"/>
                  </a:lnTo>
                  <a:lnTo>
                    <a:pt x="120" y="128"/>
                  </a:lnTo>
                  <a:lnTo>
                    <a:pt x="56" y="88"/>
                  </a:lnTo>
                  <a:lnTo>
                    <a:pt x="40" y="56"/>
                  </a:lnTo>
                  <a:lnTo>
                    <a:pt x="24" y="56"/>
                  </a:lnTo>
                  <a:lnTo>
                    <a:pt x="8" y="56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5" name="Freeform 389"/>
            <p:cNvSpPr>
              <a:spLocks noChangeAspect="1"/>
            </p:cNvSpPr>
            <p:nvPr/>
          </p:nvSpPr>
          <p:spPr bwMode="auto">
            <a:xfrm>
              <a:off x="447" y="1835"/>
              <a:ext cx="28" cy="58"/>
            </a:xfrm>
            <a:custGeom>
              <a:avLst/>
              <a:gdLst>
                <a:gd name="T0" fmla="*/ 0 w 24"/>
                <a:gd name="T1" fmla="*/ 0 h 40"/>
                <a:gd name="T2" fmla="*/ 2147483647 w 24"/>
                <a:gd name="T3" fmla="*/ 2147483647 h 40"/>
                <a:gd name="T4" fmla="*/ 2147483647 w 24"/>
                <a:gd name="T5" fmla="*/ 2147483647 h 40"/>
                <a:gd name="T6" fmla="*/ 2147483647 w 24"/>
                <a:gd name="T7" fmla="*/ 2147483647 h 40"/>
                <a:gd name="T8" fmla="*/ 2147483647 w 24"/>
                <a:gd name="T9" fmla="*/ 0 h 40"/>
                <a:gd name="T10" fmla="*/ 0 w 24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8" y="32"/>
                  </a:lnTo>
                  <a:lnTo>
                    <a:pt x="16" y="40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6" name="Freeform 390"/>
            <p:cNvSpPr>
              <a:spLocks noChangeAspect="1"/>
            </p:cNvSpPr>
            <p:nvPr/>
          </p:nvSpPr>
          <p:spPr bwMode="auto">
            <a:xfrm>
              <a:off x="447" y="1835"/>
              <a:ext cx="28" cy="58"/>
            </a:xfrm>
            <a:custGeom>
              <a:avLst/>
              <a:gdLst>
                <a:gd name="T0" fmla="*/ 0 w 24"/>
                <a:gd name="T1" fmla="*/ 0 h 40"/>
                <a:gd name="T2" fmla="*/ 2147483647 w 24"/>
                <a:gd name="T3" fmla="*/ 2147483647 h 40"/>
                <a:gd name="T4" fmla="*/ 2147483647 w 24"/>
                <a:gd name="T5" fmla="*/ 2147483647 h 40"/>
                <a:gd name="T6" fmla="*/ 2147483647 w 24"/>
                <a:gd name="T7" fmla="*/ 2147483647 h 40"/>
                <a:gd name="T8" fmla="*/ 2147483647 w 24"/>
                <a:gd name="T9" fmla="*/ 0 h 40"/>
                <a:gd name="T10" fmla="*/ 0 w 24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8" y="32"/>
                  </a:lnTo>
                  <a:lnTo>
                    <a:pt x="16" y="40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7" name="Freeform 391"/>
            <p:cNvSpPr>
              <a:spLocks noChangeAspect="1"/>
            </p:cNvSpPr>
            <p:nvPr/>
          </p:nvSpPr>
          <p:spPr bwMode="auto">
            <a:xfrm>
              <a:off x="522" y="1905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0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16"/>
                  </a:moveTo>
                  <a:lnTo>
                    <a:pt x="32" y="24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8" name="Freeform 392"/>
            <p:cNvSpPr>
              <a:spLocks noChangeAspect="1"/>
            </p:cNvSpPr>
            <p:nvPr/>
          </p:nvSpPr>
          <p:spPr bwMode="auto">
            <a:xfrm>
              <a:off x="522" y="1905"/>
              <a:ext cx="46" cy="35"/>
            </a:xfrm>
            <a:custGeom>
              <a:avLst/>
              <a:gdLst>
                <a:gd name="T0" fmla="*/ 0 w 40"/>
                <a:gd name="T1" fmla="*/ 2147483647 h 24"/>
                <a:gd name="T2" fmla="*/ 2147483647 w 40"/>
                <a:gd name="T3" fmla="*/ 2147483647 h 24"/>
                <a:gd name="T4" fmla="*/ 2147483647 w 40"/>
                <a:gd name="T5" fmla="*/ 0 h 24"/>
                <a:gd name="T6" fmla="*/ 0 w 40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24">
                  <a:moveTo>
                    <a:pt x="0" y="16"/>
                  </a:moveTo>
                  <a:lnTo>
                    <a:pt x="32" y="24"/>
                  </a:lnTo>
                  <a:lnTo>
                    <a:pt x="40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69" name="Freeform 393"/>
            <p:cNvSpPr>
              <a:spLocks noChangeAspect="1"/>
            </p:cNvSpPr>
            <p:nvPr/>
          </p:nvSpPr>
          <p:spPr bwMode="auto">
            <a:xfrm>
              <a:off x="401" y="1593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0 w 16"/>
                <a:gd name="T3" fmla="*/ 0 h 8"/>
                <a:gd name="T4" fmla="*/ 2147483647 w 16"/>
                <a:gd name="T5" fmla="*/ 2147483647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0" name="Freeform 394"/>
            <p:cNvSpPr>
              <a:spLocks noChangeAspect="1"/>
            </p:cNvSpPr>
            <p:nvPr/>
          </p:nvSpPr>
          <p:spPr bwMode="auto">
            <a:xfrm>
              <a:off x="401" y="1593"/>
              <a:ext cx="19" cy="11"/>
            </a:xfrm>
            <a:custGeom>
              <a:avLst/>
              <a:gdLst>
                <a:gd name="T0" fmla="*/ 0 w 16"/>
                <a:gd name="T1" fmla="*/ 2147483647 h 8"/>
                <a:gd name="T2" fmla="*/ 0 w 16"/>
                <a:gd name="T3" fmla="*/ 0 h 8"/>
                <a:gd name="T4" fmla="*/ 2147483647 w 16"/>
                <a:gd name="T5" fmla="*/ 2147483647 h 8"/>
                <a:gd name="T6" fmla="*/ 0 w 16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lnTo>
                    <a:pt x="0" y="0"/>
                  </a:lnTo>
                  <a:lnTo>
                    <a:pt x="16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1" name="Freeform 395"/>
            <p:cNvSpPr>
              <a:spLocks noChangeAspect="1"/>
            </p:cNvSpPr>
            <p:nvPr/>
          </p:nvSpPr>
          <p:spPr bwMode="auto">
            <a:xfrm>
              <a:off x="365" y="1500"/>
              <a:ext cx="64" cy="81"/>
            </a:xfrm>
            <a:custGeom>
              <a:avLst/>
              <a:gdLst>
                <a:gd name="T0" fmla="*/ 0 w 55"/>
                <a:gd name="T1" fmla="*/ 2147483647 h 56"/>
                <a:gd name="T2" fmla="*/ 2147483647 w 55"/>
                <a:gd name="T3" fmla="*/ 2147483647 h 56"/>
                <a:gd name="T4" fmla="*/ 2147483647 w 55"/>
                <a:gd name="T5" fmla="*/ 2147483647 h 56"/>
                <a:gd name="T6" fmla="*/ 2147483647 w 55"/>
                <a:gd name="T7" fmla="*/ 2147483647 h 56"/>
                <a:gd name="T8" fmla="*/ 2147483647 w 55"/>
                <a:gd name="T9" fmla="*/ 2147483647 h 56"/>
                <a:gd name="T10" fmla="*/ 2147483647 w 55"/>
                <a:gd name="T11" fmla="*/ 0 h 56"/>
                <a:gd name="T12" fmla="*/ 2147483647 w 55"/>
                <a:gd name="T13" fmla="*/ 0 h 56"/>
                <a:gd name="T14" fmla="*/ 2147483647 w 55"/>
                <a:gd name="T15" fmla="*/ 2147483647 h 56"/>
                <a:gd name="T16" fmla="*/ 2147483647 w 55"/>
                <a:gd name="T17" fmla="*/ 2147483647 h 56"/>
                <a:gd name="T18" fmla="*/ 2147483647 w 55"/>
                <a:gd name="T19" fmla="*/ 2147483647 h 56"/>
                <a:gd name="T20" fmla="*/ 2147483647 w 55"/>
                <a:gd name="T21" fmla="*/ 2147483647 h 56"/>
                <a:gd name="T22" fmla="*/ 0 w 55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6">
                  <a:moveTo>
                    <a:pt x="0" y="40"/>
                  </a:moveTo>
                  <a:lnTo>
                    <a:pt x="23" y="32"/>
                  </a:lnTo>
                  <a:lnTo>
                    <a:pt x="16" y="24"/>
                  </a:lnTo>
                  <a:lnTo>
                    <a:pt x="16" y="8"/>
                  </a:lnTo>
                  <a:lnTo>
                    <a:pt x="23" y="16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55" y="16"/>
                  </a:lnTo>
                  <a:lnTo>
                    <a:pt x="31" y="24"/>
                  </a:lnTo>
                  <a:lnTo>
                    <a:pt x="31" y="56"/>
                  </a:lnTo>
                  <a:lnTo>
                    <a:pt x="23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2" name="Freeform 396"/>
            <p:cNvSpPr>
              <a:spLocks noChangeAspect="1"/>
            </p:cNvSpPr>
            <p:nvPr/>
          </p:nvSpPr>
          <p:spPr bwMode="auto">
            <a:xfrm>
              <a:off x="365" y="1500"/>
              <a:ext cx="64" cy="81"/>
            </a:xfrm>
            <a:custGeom>
              <a:avLst/>
              <a:gdLst>
                <a:gd name="T0" fmla="*/ 0 w 55"/>
                <a:gd name="T1" fmla="*/ 2147483647 h 56"/>
                <a:gd name="T2" fmla="*/ 2147483647 w 55"/>
                <a:gd name="T3" fmla="*/ 2147483647 h 56"/>
                <a:gd name="T4" fmla="*/ 2147483647 w 55"/>
                <a:gd name="T5" fmla="*/ 2147483647 h 56"/>
                <a:gd name="T6" fmla="*/ 2147483647 w 55"/>
                <a:gd name="T7" fmla="*/ 2147483647 h 56"/>
                <a:gd name="T8" fmla="*/ 2147483647 w 55"/>
                <a:gd name="T9" fmla="*/ 2147483647 h 56"/>
                <a:gd name="T10" fmla="*/ 2147483647 w 55"/>
                <a:gd name="T11" fmla="*/ 0 h 56"/>
                <a:gd name="T12" fmla="*/ 2147483647 w 55"/>
                <a:gd name="T13" fmla="*/ 0 h 56"/>
                <a:gd name="T14" fmla="*/ 2147483647 w 55"/>
                <a:gd name="T15" fmla="*/ 2147483647 h 56"/>
                <a:gd name="T16" fmla="*/ 2147483647 w 55"/>
                <a:gd name="T17" fmla="*/ 2147483647 h 56"/>
                <a:gd name="T18" fmla="*/ 2147483647 w 55"/>
                <a:gd name="T19" fmla="*/ 2147483647 h 56"/>
                <a:gd name="T20" fmla="*/ 2147483647 w 55"/>
                <a:gd name="T21" fmla="*/ 2147483647 h 56"/>
                <a:gd name="T22" fmla="*/ 0 w 55"/>
                <a:gd name="T23" fmla="*/ 2147483647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5" h="56">
                  <a:moveTo>
                    <a:pt x="0" y="40"/>
                  </a:moveTo>
                  <a:lnTo>
                    <a:pt x="23" y="32"/>
                  </a:lnTo>
                  <a:lnTo>
                    <a:pt x="16" y="24"/>
                  </a:lnTo>
                  <a:lnTo>
                    <a:pt x="16" y="8"/>
                  </a:lnTo>
                  <a:lnTo>
                    <a:pt x="23" y="16"/>
                  </a:lnTo>
                  <a:lnTo>
                    <a:pt x="31" y="0"/>
                  </a:lnTo>
                  <a:lnTo>
                    <a:pt x="55" y="0"/>
                  </a:lnTo>
                  <a:lnTo>
                    <a:pt x="55" y="16"/>
                  </a:lnTo>
                  <a:lnTo>
                    <a:pt x="31" y="24"/>
                  </a:lnTo>
                  <a:lnTo>
                    <a:pt x="31" y="56"/>
                  </a:lnTo>
                  <a:lnTo>
                    <a:pt x="23" y="4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3" name="Freeform 397"/>
            <p:cNvSpPr>
              <a:spLocks noChangeAspect="1"/>
            </p:cNvSpPr>
            <p:nvPr/>
          </p:nvSpPr>
          <p:spPr bwMode="auto">
            <a:xfrm>
              <a:off x="392" y="897"/>
              <a:ext cx="436" cy="452"/>
            </a:xfrm>
            <a:custGeom>
              <a:avLst/>
              <a:gdLst>
                <a:gd name="T0" fmla="*/ 0 w 376"/>
                <a:gd name="T1" fmla="*/ 2147483647 h 311"/>
                <a:gd name="T2" fmla="*/ 0 w 376"/>
                <a:gd name="T3" fmla="*/ 2147483647 h 311"/>
                <a:gd name="T4" fmla="*/ 0 w 376"/>
                <a:gd name="T5" fmla="*/ 2147483647 h 311"/>
                <a:gd name="T6" fmla="*/ 0 w 376"/>
                <a:gd name="T7" fmla="*/ 2147483647 h 311"/>
                <a:gd name="T8" fmla="*/ 2147483647 w 376"/>
                <a:gd name="T9" fmla="*/ 2147483647 h 311"/>
                <a:gd name="T10" fmla="*/ 2147483647 w 376"/>
                <a:gd name="T11" fmla="*/ 2147483647 h 311"/>
                <a:gd name="T12" fmla="*/ 2147483647 w 376"/>
                <a:gd name="T13" fmla="*/ 2147483647 h 311"/>
                <a:gd name="T14" fmla="*/ 2147483647 w 376"/>
                <a:gd name="T15" fmla="*/ 2147483647 h 311"/>
                <a:gd name="T16" fmla="*/ 2147483647 w 376"/>
                <a:gd name="T17" fmla="*/ 2147483647 h 311"/>
                <a:gd name="T18" fmla="*/ 2147483647 w 376"/>
                <a:gd name="T19" fmla="*/ 2147483647 h 311"/>
                <a:gd name="T20" fmla="*/ 2147483647 w 376"/>
                <a:gd name="T21" fmla="*/ 2147483647 h 311"/>
                <a:gd name="T22" fmla="*/ 2147483647 w 376"/>
                <a:gd name="T23" fmla="*/ 2147483647 h 311"/>
                <a:gd name="T24" fmla="*/ 2147483647 w 376"/>
                <a:gd name="T25" fmla="*/ 2147483647 h 311"/>
                <a:gd name="T26" fmla="*/ 2147483647 w 376"/>
                <a:gd name="T27" fmla="*/ 2147483647 h 311"/>
                <a:gd name="T28" fmla="*/ 2147483647 w 376"/>
                <a:gd name="T29" fmla="*/ 2147483647 h 311"/>
                <a:gd name="T30" fmla="*/ 2147483647 w 376"/>
                <a:gd name="T31" fmla="*/ 2147483647 h 311"/>
                <a:gd name="T32" fmla="*/ 2147483647 w 376"/>
                <a:gd name="T33" fmla="*/ 2147483647 h 311"/>
                <a:gd name="T34" fmla="*/ 2147483647 w 376"/>
                <a:gd name="T35" fmla="*/ 2147483647 h 311"/>
                <a:gd name="T36" fmla="*/ 2147483647 w 376"/>
                <a:gd name="T37" fmla="*/ 2147483647 h 311"/>
                <a:gd name="T38" fmla="*/ 2147483647 w 376"/>
                <a:gd name="T39" fmla="*/ 2147483647 h 311"/>
                <a:gd name="T40" fmla="*/ 2147483647 w 376"/>
                <a:gd name="T41" fmla="*/ 0 h 311"/>
                <a:gd name="T42" fmla="*/ 2147483647 w 376"/>
                <a:gd name="T43" fmla="*/ 0 h 311"/>
                <a:gd name="T44" fmla="*/ 2147483647 w 376"/>
                <a:gd name="T45" fmla="*/ 2147483647 h 311"/>
                <a:gd name="T46" fmla="*/ 2147483647 w 376"/>
                <a:gd name="T47" fmla="*/ 2147483647 h 311"/>
                <a:gd name="T48" fmla="*/ 2147483647 w 376"/>
                <a:gd name="T49" fmla="*/ 0 h 311"/>
                <a:gd name="T50" fmla="*/ 2147483647 w 376"/>
                <a:gd name="T51" fmla="*/ 2147483647 h 311"/>
                <a:gd name="T52" fmla="*/ 2147483647 w 376"/>
                <a:gd name="T53" fmla="*/ 2147483647 h 311"/>
                <a:gd name="T54" fmla="*/ 2147483647 w 376"/>
                <a:gd name="T55" fmla="*/ 2147483647 h 311"/>
                <a:gd name="T56" fmla="*/ 2147483647 w 376"/>
                <a:gd name="T57" fmla="*/ 2147483647 h 311"/>
                <a:gd name="T58" fmla="*/ 2147483647 w 376"/>
                <a:gd name="T59" fmla="*/ 2147483647 h 311"/>
                <a:gd name="T60" fmla="*/ 2147483647 w 376"/>
                <a:gd name="T61" fmla="*/ 2147483647 h 311"/>
                <a:gd name="T62" fmla="*/ 2147483647 w 376"/>
                <a:gd name="T63" fmla="*/ 2147483647 h 311"/>
                <a:gd name="T64" fmla="*/ 2147483647 w 376"/>
                <a:gd name="T65" fmla="*/ 2147483647 h 311"/>
                <a:gd name="T66" fmla="*/ 2147483647 w 376"/>
                <a:gd name="T67" fmla="*/ 2147483647 h 311"/>
                <a:gd name="T68" fmla="*/ 2147483647 w 376"/>
                <a:gd name="T69" fmla="*/ 2147483647 h 311"/>
                <a:gd name="T70" fmla="*/ 2147483647 w 376"/>
                <a:gd name="T71" fmla="*/ 2147483647 h 311"/>
                <a:gd name="T72" fmla="*/ 2147483647 w 376"/>
                <a:gd name="T73" fmla="*/ 2147483647 h 311"/>
                <a:gd name="T74" fmla="*/ 2147483647 w 376"/>
                <a:gd name="T75" fmla="*/ 2147483647 h 311"/>
                <a:gd name="T76" fmla="*/ 2147483647 w 376"/>
                <a:gd name="T77" fmla="*/ 2147483647 h 3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76" h="311">
                  <a:moveTo>
                    <a:pt x="0" y="231"/>
                  </a:moveTo>
                  <a:lnTo>
                    <a:pt x="0" y="247"/>
                  </a:lnTo>
                  <a:lnTo>
                    <a:pt x="40" y="239"/>
                  </a:lnTo>
                  <a:lnTo>
                    <a:pt x="0" y="247"/>
                  </a:lnTo>
                  <a:lnTo>
                    <a:pt x="8" y="247"/>
                  </a:lnTo>
                  <a:lnTo>
                    <a:pt x="0" y="271"/>
                  </a:lnTo>
                  <a:lnTo>
                    <a:pt x="32" y="255"/>
                  </a:lnTo>
                  <a:lnTo>
                    <a:pt x="0" y="279"/>
                  </a:lnTo>
                  <a:lnTo>
                    <a:pt x="24" y="279"/>
                  </a:lnTo>
                  <a:lnTo>
                    <a:pt x="8" y="303"/>
                  </a:lnTo>
                  <a:lnTo>
                    <a:pt x="48" y="311"/>
                  </a:lnTo>
                  <a:lnTo>
                    <a:pt x="72" y="295"/>
                  </a:lnTo>
                  <a:lnTo>
                    <a:pt x="80" y="271"/>
                  </a:lnTo>
                  <a:lnTo>
                    <a:pt x="88" y="295"/>
                  </a:lnTo>
                  <a:lnTo>
                    <a:pt x="104" y="263"/>
                  </a:lnTo>
                  <a:lnTo>
                    <a:pt x="104" y="247"/>
                  </a:lnTo>
                  <a:lnTo>
                    <a:pt x="112" y="239"/>
                  </a:lnTo>
                  <a:lnTo>
                    <a:pt x="104" y="231"/>
                  </a:lnTo>
                  <a:lnTo>
                    <a:pt x="104" y="192"/>
                  </a:lnTo>
                  <a:lnTo>
                    <a:pt x="128" y="176"/>
                  </a:lnTo>
                  <a:lnTo>
                    <a:pt x="128" y="160"/>
                  </a:lnTo>
                  <a:lnTo>
                    <a:pt x="136" y="136"/>
                  </a:lnTo>
                  <a:lnTo>
                    <a:pt x="160" y="104"/>
                  </a:lnTo>
                  <a:lnTo>
                    <a:pt x="176" y="80"/>
                  </a:lnTo>
                  <a:lnTo>
                    <a:pt x="192" y="80"/>
                  </a:lnTo>
                  <a:lnTo>
                    <a:pt x="192" y="72"/>
                  </a:lnTo>
                  <a:lnTo>
                    <a:pt x="216" y="72"/>
                  </a:lnTo>
                  <a:lnTo>
                    <a:pt x="224" y="56"/>
                  </a:lnTo>
                  <a:lnTo>
                    <a:pt x="240" y="40"/>
                  </a:lnTo>
                  <a:lnTo>
                    <a:pt x="256" y="64"/>
                  </a:lnTo>
                  <a:lnTo>
                    <a:pt x="280" y="64"/>
                  </a:lnTo>
                  <a:lnTo>
                    <a:pt x="296" y="56"/>
                  </a:lnTo>
                  <a:lnTo>
                    <a:pt x="304" y="32"/>
                  </a:lnTo>
                  <a:lnTo>
                    <a:pt x="336" y="24"/>
                  </a:lnTo>
                  <a:lnTo>
                    <a:pt x="352" y="32"/>
                  </a:lnTo>
                  <a:lnTo>
                    <a:pt x="352" y="56"/>
                  </a:lnTo>
                  <a:lnTo>
                    <a:pt x="376" y="32"/>
                  </a:lnTo>
                  <a:lnTo>
                    <a:pt x="360" y="32"/>
                  </a:lnTo>
                  <a:lnTo>
                    <a:pt x="368" y="32"/>
                  </a:lnTo>
                  <a:lnTo>
                    <a:pt x="344" y="24"/>
                  </a:lnTo>
                  <a:lnTo>
                    <a:pt x="376" y="16"/>
                  </a:lnTo>
                  <a:lnTo>
                    <a:pt x="352" y="0"/>
                  </a:lnTo>
                  <a:lnTo>
                    <a:pt x="336" y="16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12" y="16"/>
                  </a:lnTo>
                  <a:lnTo>
                    <a:pt x="312" y="0"/>
                  </a:lnTo>
                  <a:lnTo>
                    <a:pt x="288" y="24"/>
                  </a:lnTo>
                  <a:lnTo>
                    <a:pt x="304" y="8"/>
                  </a:lnTo>
                  <a:lnTo>
                    <a:pt x="288" y="0"/>
                  </a:lnTo>
                  <a:lnTo>
                    <a:pt x="264" y="24"/>
                  </a:lnTo>
                  <a:lnTo>
                    <a:pt x="240" y="24"/>
                  </a:lnTo>
                  <a:lnTo>
                    <a:pt x="248" y="32"/>
                  </a:lnTo>
                  <a:lnTo>
                    <a:pt x="240" y="24"/>
                  </a:lnTo>
                  <a:lnTo>
                    <a:pt x="224" y="40"/>
                  </a:lnTo>
                  <a:lnTo>
                    <a:pt x="224" y="32"/>
                  </a:lnTo>
                  <a:lnTo>
                    <a:pt x="216" y="40"/>
                  </a:lnTo>
                  <a:lnTo>
                    <a:pt x="208" y="32"/>
                  </a:lnTo>
                  <a:lnTo>
                    <a:pt x="216" y="48"/>
                  </a:lnTo>
                  <a:lnTo>
                    <a:pt x="192" y="40"/>
                  </a:lnTo>
                  <a:lnTo>
                    <a:pt x="184" y="64"/>
                  </a:lnTo>
                  <a:lnTo>
                    <a:pt x="160" y="72"/>
                  </a:lnTo>
                  <a:lnTo>
                    <a:pt x="184" y="72"/>
                  </a:lnTo>
                  <a:lnTo>
                    <a:pt x="152" y="80"/>
                  </a:lnTo>
                  <a:lnTo>
                    <a:pt x="144" y="88"/>
                  </a:lnTo>
                  <a:lnTo>
                    <a:pt x="152" y="88"/>
                  </a:lnTo>
                  <a:lnTo>
                    <a:pt x="120" y="112"/>
                  </a:lnTo>
                  <a:lnTo>
                    <a:pt x="104" y="152"/>
                  </a:lnTo>
                  <a:lnTo>
                    <a:pt x="72" y="184"/>
                  </a:lnTo>
                  <a:lnTo>
                    <a:pt x="72" y="192"/>
                  </a:lnTo>
                  <a:lnTo>
                    <a:pt x="96" y="184"/>
                  </a:lnTo>
                  <a:lnTo>
                    <a:pt x="56" y="192"/>
                  </a:lnTo>
                  <a:lnTo>
                    <a:pt x="32" y="200"/>
                  </a:lnTo>
                  <a:lnTo>
                    <a:pt x="40" y="215"/>
                  </a:lnTo>
                  <a:lnTo>
                    <a:pt x="24" y="215"/>
                  </a:lnTo>
                  <a:lnTo>
                    <a:pt x="24" y="223"/>
                  </a:lnTo>
                  <a:lnTo>
                    <a:pt x="0" y="223"/>
                  </a:lnTo>
                  <a:lnTo>
                    <a:pt x="24" y="223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4" name="Freeform 398"/>
            <p:cNvSpPr>
              <a:spLocks noChangeAspect="1"/>
            </p:cNvSpPr>
            <p:nvPr/>
          </p:nvSpPr>
          <p:spPr bwMode="auto">
            <a:xfrm>
              <a:off x="392" y="897"/>
              <a:ext cx="436" cy="452"/>
            </a:xfrm>
            <a:custGeom>
              <a:avLst/>
              <a:gdLst>
                <a:gd name="T0" fmla="*/ 0 w 376"/>
                <a:gd name="T1" fmla="*/ 2147483647 h 311"/>
                <a:gd name="T2" fmla="*/ 0 w 376"/>
                <a:gd name="T3" fmla="*/ 2147483647 h 311"/>
                <a:gd name="T4" fmla="*/ 0 w 376"/>
                <a:gd name="T5" fmla="*/ 2147483647 h 311"/>
                <a:gd name="T6" fmla="*/ 0 w 376"/>
                <a:gd name="T7" fmla="*/ 2147483647 h 311"/>
                <a:gd name="T8" fmla="*/ 2147483647 w 376"/>
                <a:gd name="T9" fmla="*/ 2147483647 h 311"/>
                <a:gd name="T10" fmla="*/ 2147483647 w 376"/>
                <a:gd name="T11" fmla="*/ 2147483647 h 311"/>
                <a:gd name="T12" fmla="*/ 2147483647 w 376"/>
                <a:gd name="T13" fmla="*/ 2147483647 h 311"/>
                <a:gd name="T14" fmla="*/ 2147483647 w 376"/>
                <a:gd name="T15" fmla="*/ 2147483647 h 311"/>
                <a:gd name="T16" fmla="*/ 2147483647 w 376"/>
                <a:gd name="T17" fmla="*/ 2147483647 h 311"/>
                <a:gd name="T18" fmla="*/ 2147483647 w 376"/>
                <a:gd name="T19" fmla="*/ 2147483647 h 311"/>
                <a:gd name="T20" fmla="*/ 2147483647 w 376"/>
                <a:gd name="T21" fmla="*/ 2147483647 h 311"/>
                <a:gd name="T22" fmla="*/ 2147483647 w 376"/>
                <a:gd name="T23" fmla="*/ 2147483647 h 311"/>
                <a:gd name="T24" fmla="*/ 2147483647 w 376"/>
                <a:gd name="T25" fmla="*/ 2147483647 h 311"/>
                <a:gd name="T26" fmla="*/ 2147483647 w 376"/>
                <a:gd name="T27" fmla="*/ 2147483647 h 311"/>
                <a:gd name="T28" fmla="*/ 2147483647 w 376"/>
                <a:gd name="T29" fmla="*/ 2147483647 h 311"/>
                <a:gd name="T30" fmla="*/ 2147483647 w 376"/>
                <a:gd name="T31" fmla="*/ 2147483647 h 311"/>
                <a:gd name="T32" fmla="*/ 2147483647 w 376"/>
                <a:gd name="T33" fmla="*/ 2147483647 h 311"/>
                <a:gd name="T34" fmla="*/ 2147483647 w 376"/>
                <a:gd name="T35" fmla="*/ 2147483647 h 311"/>
                <a:gd name="T36" fmla="*/ 2147483647 w 376"/>
                <a:gd name="T37" fmla="*/ 2147483647 h 311"/>
                <a:gd name="T38" fmla="*/ 2147483647 w 376"/>
                <a:gd name="T39" fmla="*/ 2147483647 h 311"/>
                <a:gd name="T40" fmla="*/ 2147483647 w 376"/>
                <a:gd name="T41" fmla="*/ 0 h 311"/>
                <a:gd name="T42" fmla="*/ 2147483647 w 376"/>
                <a:gd name="T43" fmla="*/ 0 h 311"/>
                <a:gd name="T44" fmla="*/ 2147483647 w 376"/>
                <a:gd name="T45" fmla="*/ 2147483647 h 311"/>
                <a:gd name="T46" fmla="*/ 2147483647 w 376"/>
                <a:gd name="T47" fmla="*/ 2147483647 h 311"/>
                <a:gd name="T48" fmla="*/ 2147483647 w 376"/>
                <a:gd name="T49" fmla="*/ 0 h 311"/>
                <a:gd name="T50" fmla="*/ 2147483647 w 376"/>
                <a:gd name="T51" fmla="*/ 2147483647 h 311"/>
                <a:gd name="T52" fmla="*/ 2147483647 w 376"/>
                <a:gd name="T53" fmla="*/ 2147483647 h 311"/>
                <a:gd name="T54" fmla="*/ 2147483647 w 376"/>
                <a:gd name="T55" fmla="*/ 2147483647 h 311"/>
                <a:gd name="T56" fmla="*/ 2147483647 w 376"/>
                <a:gd name="T57" fmla="*/ 2147483647 h 311"/>
                <a:gd name="T58" fmla="*/ 2147483647 w 376"/>
                <a:gd name="T59" fmla="*/ 2147483647 h 311"/>
                <a:gd name="T60" fmla="*/ 2147483647 w 376"/>
                <a:gd name="T61" fmla="*/ 2147483647 h 311"/>
                <a:gd name="T62" fmla="*/ 2147483647 w 376"/>
                <a:gd name="T63" fmla="*/ 2147483647 h 311"/>
                <a:gd name="T64" fmla="*/ 2147483647 w 376"/>
                <a:gd name="T65" fmla="*/ 2147483647 h 311"/>
                <a:gd name="T66" fmla="*/ 2147483647 w 376"/>
                <a:gd name="T67" fmla="*/ 2147483647 h 311"/>
                <a:gd name="T68" fmla="*/ 2147483647 w 376"/>
                <a:gd name="T69" fmla="*/ 2147483647 h 311"/>
                <a:gd name="T70" fmla="*/ 2147483647 w 376"/>
                <a:gd name="T71" fmla="*/ 2147483647 h 311"/>
                <a:gd name="T72" fmla="*/ 2147483647 w 376"/>
                <a:gd name="T73" fmla="*/ 2147483647 h 311"/>
                <a:gd name="T74" fmla="*/ 2147483647 w 376"/>
                <a:gd name="T75" fmla="*/ 2147483647 h 311"/>
                <a:gd name="T76" fmla="*/ 2147483647 w 376"/>
                <a:gd name="T77" fmla="*/ 2147483647 h 3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376" h="311">
                  <a:moveTo>
                    <a:pt x="0" y="231"/>
                  </a:moveTo>
                  <a:lnTo>
                    <a:pt x="0" y="247"/>
                  </a:lnTo>
                  <a:lnTo>
                    <a:pt x="40" y="239"/>
                  </a:lnTo>
                  <a:lnTo>
                    <a:pt x="0" y="247"/>
                  </a:lnTo>
                  <a:lnTo>
                    <a:pt x="8" y="247"/>
                  </a:lnTo>
                  <a:lnTo>
                    <a:pt x="0" y="271"/>
                  </a:lnTo>
                  <a:lnTo>
                    <a:pt x="32" y="255"/>
                  </a:lnTo>
                  <a:lnTo>
                    <a:pt x="0" y="279"/>
                  </a:lnTo>
                  <a:lnTo>
                    <a:pt x="24" y="279"/>
                  </a:lnTo>
                  <a:lnTo>
                    <a:pt x="8" y="303"/>
                  </a:lnTo>
                  <a:lnTo>
                    <a:pt x="48" y="311"/>
                  </a:lnTo>
                  <a:lnTo>
                    <a:pt x="72" y="295"/>
                  </a:lnTo>
                  <a:lnTo>
                    <a:pt x="80" y="271"/>
                  </a:lnTo>
                  <a:lnTo>
                    <a:pt x="88" y="295"/>
                  </a:lnTo>
                  <a:lnTo>
                    <a:pt x="104" y="263"/>
                  </a:lnTo>
                  <a:lnTo>
                    <a:pt x="104" y="247"/>
                  </a:lnTo>
                  <a:lnTo>
                    <a:pt x="112" y="239"/>
                  </a:lnTo>
                  <a:lnTo>
                    <a:pt x="104" y="231"/>
                  </a:lnTo>
                  <a:lnTo>
                    <a:pt x="104" y="192"/>
                  </a:lnTo>
                  <a:lnTo>
                    <a:pt x="128" y="176"/>
                  </a:lnTo>
                  <a:lnTo>
                    <a:pt x="128" y="160"/>
                  </a:lnTo>
                  <a:lnTo>
                    <a:pt x="136" y="136"/>
                  </a:lnTo>
                  <a:lnTo>
                    <a:pt x="160" y="104"/>
                  </a:lnTo>
                  <a:lnTo>
                    <a:pt x="176" y="80"/>
                  </a:lnTo>
                  <a:lnTo>
                    <a:pt x="192" y="80"/>
                  </a:lnTo>
                  <a:lnTo>
                    <a:pt x="192" y="72"/>
                  </a:lnTo>
                  <a:lnTo>
                    <a:pt x="216" y="72"/>
                  </a:lnTo>
                  <a:lnTo>
                    <a:pt x="224" y="56"/>
                  </a:lnTo>
                  <a:lnTo>
                    <a:pt x="240" y="40"/>
                  </a:lnTo>
                  <a:lnTo>
                    <a:pt x="256" y="64"/>
                  </a:lnTo>
                  <a:lnTo>
                    <a:pt x="280" y="64"/>
                  </a:lnTo>
                  <a:lnTo>
                    <a:pt x="296" y="56"/>
                  </a:lnTo>
                  <a:lnTo>
                    <a:pt x="304" y="32"/>
                  </a:lnTo>
                  <a:lnTo>
                    <a:pt x="336" y="24"/>
                  </a:lnTo>
                  <a:lnTo>
                    <a:pt x="352" y="32"/>
                  </a:lnTo>
                  <a:lnTo>
                    <a:pt x="352" y="56"/>
                  </a:lnTo>
                  <a:lnTo>
                    <a:pt x="376" y="32"/>
                  </a:lnTo>
                  <a:lnTo>
                    <a:pt x="360" y="32"/>
                  </a:lnTo>
                  <a:lnTo>
                    <a:pt x="368" y="32"/>
                  </a:lnTo>
                  <a:lnTo>
                    <a:pt x="344" y="24"/>
                  </a:lnTo>
                  <a:lnTo>
                    <a:pt x="376" y="16"/>
                  </a:lnTo>
                  <a:lnTo>
                    <a:pt x="352" y="0"/>
                  </a:lnTo>
                  <a:lnTo>
                    <a:pt x="336" y="16"/>
                  </a:lnTo>
                  <a:lnTo>
                    <a:pt x="344" y="0"/>
                  </a:lnTo>
                  <a:lnTo>
                    <a:pt x="336" y="0"/>
                  </a:lnTo>
                  <a:lnTo>
                    <a:pt x="312" y="16"/>
                  </a:lnTo>
                  <a:lnTo>
                    <a:pt x="312" y="0"/>
                  </a:lnTo>
                  <a:lnTo>
                    <a:pt x="288" y="24"/>
                  </a:lnTo>
                  <a:lnTo>
                    <a:pt x="304" y="8"/>
                  </a:lnTo>
                  <a:lnTo>
                    <a:pt x="288" y="0"/>
                  </a:lnTo>
                  <a:lnTo>
                    <a:pt x="264" y="24"/>
                  </a:lnTo>
                  <a:lnTo>
                    <a:pt x="240" y="24"/>
                  </a:lnTo>
                  <a:lnTo>
                    <a:pt x="248" y="32"/>
                  </a:lnTo>
                  <a:lnTo>
                    <a:pt x="240" y="24"/>
                  </a:lnTo>
                  <a:lnTo>
                    <a:pt x="224" y="40"/>
                  </a:lnTo>
                  <a:lnTo>
                    <a:pt x="224" y="32"/>
                  </a:lnTo>
                  <a:lnTo>
                    <a:pt x="216" y="40"/>
                  </a:lnTo>
                  <a:lnTo>
                    <a:pt x="208" y="32"/>
                  </a:lnTo>
                  <a:lnTo>
                    <a:pt x="216" y="48"/>
                  </a:lnTo>
                  <a:lnTo>
                    <a:pt x="192" y="40"/>
                  </a:lnTo>
                  <a:lnTo>
                    <a:pt x="184" y="64"/>
                  </a:lnTo>
                  <a:lnTo>
                    <a:pt x="160" y="72"/>
                  </a:lnTo>
                  <a:lnTo>
                    <a:pt x="184" y="72"/>
                  </a:lnTo>
                  <a:lnTo>
                    <a:pt x="152" y="80"/>
                  </a:lnTo>
                  <a:lnTo>
                    <a:pt x="144" y="88"/>
                  </a:lnTo>
                  <a:lnTo>
                    <a:pt x="152" y="88"/>
                  </a:lnTo>
                  <a:lnTo>
                    <a:pt x="120" y="112"/>
                  </a:lnTo>
                  <a:lnTo>
                    <a:pt x="104" y="152"/>
                  </a:lnTo>
                  <a:lnTo>
                    <a:pt x="72" y="184"/>
                  </a:lnTo>
                  <a:lnTo>
                    <a:pt x="72" y="192"/>
                  </a:lnTo>
                  <a:lnTo>
                    <a:pt x="96" y="184"/>
                  </a:lnTo>
                  <a:lnTo>
                    <a:pt x="56" y="192"/>
                  </a:lnTo>
                  <a:lnTo>
                    <a:pt x="32" y="200"/>
                  </a:lnTo>
                  <a:lnTo>
                    <a:pt x="40" y="215"/>
                  </a:lnTo>
                  <a:lnTo>
                    <a:pt x="24" y="215"/>
                  </a:lnTo>
                  <a:lnTo>
                    <a:pt x="24" y="223"/>
                  </a:lnTo>
                  <a:lnTo>
                    <a:pt x="0" y="223"/>
                  </a:lnTo>
                  <a:lnTo>
                    <a:pt x="24" y="223"/>
                  </a:lnTo>
                  <a:lnTo>
                    <a:pt x="0" y="231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5" name="Freeform 399"/>
            <p:cNvSpPr>
              <a:spLocks noChangeAspect="1"/>
            </p:cNvSpPr>
            <p:nvPr/>
          </p:nvSpPr>
          <p:spPr bwMode="auto">
            <a:xfrm>
              <a:off x="161" y="1824"/>
              <a:ext cx="46" cy="104"/>
            </a:xfrm>
            <a:custGeom>
              <a:avLst/>
              <a:gdLst>
                <a:gd name="T0" fmla="*/ 0 w 40"/>
                <a:gd name="T1" fmla="*/ 2147483647 h 72"/>
                <a:gd name="T2" fmla="*/ 0 w 40"/>
                <a:gd name="T3" fmla="*/ 0 h 72"/>
                <a:gd name="T4" fmla="*/ 2147483647 w 40"/>
                <a:gd name="T5" fmla="*/ 0 h 72"/>
                <a:gd name="T6" fmla="*/ 2147483647 w 40"/>
                <a:gd name="T7" fmla="*/ 2147483647 h 72"/>
                <a:gd name="T8" fmla="*/ 2147483647 w 40"/>
                <a:gd name="T9" fmla="*/ 2147483647 h 72"/>
                <a:gd name="T10" fmla="*/ 0 w 40"/>
                <a:gd name="T11" fmla="*/ 2147483647 h 72"/>
                <a:gd name="T12" fmla="*/ 2147483647 w 40"/>
                <a:gd name="T13" fmla="*/ 2147483647 h 72"/>
                <a:gd name="T14" fmla="*/ 0 w 40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72">
                  <a:moveTo>
                    <a:pt x="0" y="48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24" y="32"/>
                  </a:lnTo>
                  <a:lnTo>
                    <a:pt x="24" y="72"/>
                  </a:lnTo>
                  <a:lnTo>
                    <a:pt x="0" y="72"/>
                  </a:lnTo>
                  <a:lnTo>
                    <a:pt x="8" y="5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6" name="Freeform 400"/>
            <p:cNvSpPr>
              <a:spLocks noChangeAspect="1"/>
            </p:cNvSpPr>
            <p:nvPr/>
          </p:nvSpPr>
          <p:spPr bwMode="auto">
            <a:xfrm>
              <a:off x="161" y="1824"/>
              <a:ext cx="46" cy="104"/>
            </a:xfrm>
            <a:custGeom>
              <a:avLst/>
              <a:gdLst>
                <a:gd name="T0" fmla="*/ 0 w 40"/>
                <a:gd name="T1" fmla="*/ 2147483647 h 72"/>
                <a:gd name="T2" fmla="*/ 0 w 40"/>
                <a:gd name="T3" fmla="*/ 0 h 72"/>
                <a:gd name="T4" fmla="*/ 2147483647 w 40"/>
                <a:gd name="T5" fmla="*/ 0 h 72"/>
                <a:gd name="T6" fmla="*/ 2147483647 w 40"/>
                <a:gd name="T7" fmla="*/ 2147483647 h 72"/>
                <a:gd name="T8" fmla="*/ 2147483647 w 40"/>
                <a:gd name="T9" fmla="*/ 2147483647 h 72"/>
                <a:gd name="T10" fmla="*/ 0 w 40"/>
                <a:gd name="T11" fmla="*/ 2147483647 h 72"/>
                <a:gd name="T12" fmla="*/ 2147483647 w 40"/>
                <a:gd name="T13" fmla="*/ 2147483647 h 72"/>
                <a:gd name="T14" fmla="*/ 0 w 40"/>
                <a:gd name="T15" fmla="*/ 2147483647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72">
                  <a:moveTo>
                    <a:pt x="0" y="48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24" y="32"/>
                  </a:lnTo>
                  <a:lnTo>
                    <a:pt x="24" y="72"/>
                  </a:lnTo>
                  <a:lnTo>
                    <a:pt x="0" y="72"/>
                  </a:lnTo>
                  <a:lnTo>
                    <a:pt x="8" y="56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7" name="Freeform 401"/>
            <p:cNvSpPr>
              <a:spLocks noChangeAspect="1"/>
            </p:cNvSpPr>
            <p:nvPr/>
          </p:nvSpPr>
          <p:spPr bwMode="auto">
            <a:xfrm>
              <a:off x="652" y="1639"/>
              <a:ext cx="157" cy="115"/>
            </a:xfrm>
            <a:custGeom>
              <a:avLst/>
              <a:gdLst>
                <a:gd name="T0" fmla="*/ 0 w 136"/>
                <a:gd name="T1" fmla="*/ 2147483647 h 79"/>
                <a:gd name="T2" fmla="*/ 2147483647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2147483647 h 79"/>
                <a:gd name="T8" fmla="*/ 2147483647 w 136"/>
                <a:gd name="T9" fmla="*/ 2147483647 h 79"/>
                <a:gd name="T10" fmla="*/ 2147483647 w 136"/>
                <a:gd name="T11" fmla="*/ 2147483647 h 79"/>
                <a:gd name="T12" fmla="*/ 2147483647 w 136"/>
                <a:gd name="T13" fmla="*/ 0 h 79"/>
                <a:gd name="T14" fmla="*/ 2147483647 w 136"/>
                <a:gd name="T15" fmla="*/ 2147483647 h 79"/>
                <a:gd name="T16" fmla="*/ 0 w 136"/>
                <a:gd name="T17" fmla="*/ 2147483647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79">
                  <a:moveTo>
                    <a:pt x="0" y="39"/>
                  </a:moveTo>
                  <a:lnTo>
                    <a:pt x="32" y="79"/>
                  </a:lnTo>
                  <a:lnTo>
                    <a:pt x="120" y="79"/>
                  </a:lnTo>
                  <a:lnTo>
                    <a:pt x="136" y="55"/>
                  </a:lnTo>
                  <a:lnTo>
                    <a:pt x="120" y="55"/>
                  </a:lnTo>
                  <a:lnTo>
                    <a:pt x="112" y="23"/>
                  </a:lnTo>
                  <a:lnTo>
                    <a:pt x="88" y="0"/>
                  </a:lnTo>
                  <a:lnTo>
                    <a:pt x="32" y="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8" name="Freeform 402"/>
            <p:cNvSpPr>
              <a:spLocks noChangeAspect="1"/>
            </p:cNvSpPr>
            <p:nvPr/>
          </p:nvSpPr>
          <p:spPr bwMode="auto">
            <a:xfrm>
              <a:off x="652" y="1639"/>
              <a:ext cx="157" cy="115"/>
            </a:xfrm>
            <a:custGeom>
              <a:avLst/>
              <a:gdLst>
                <a:gd name="T0" fmla="*/ 0 w 136"/>
                <a:gd name="T1" fmla="*/ 2147483647 h 79"/>
                <a:gd name="T2" fmla="*/ 2147483647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2147483647 h 79"/>
                <a:gd name="T8" fmla="*/ 2147483647 w 136"/>
                <a:gd name="T9" fmla="*/ 2147483647 h 79"/>
                <a:gd name="T10" fmla="*/ 2147483647 w 136"/>
                <a:gd name="T11" fmla="*/ 2147483647 h 79"/>
                <a:gd name="T12" fmla="*/ 2147483647 w 136"/>
                <a:gd name="T13" fmla="*/ 0 h 79"/>
                <a:gd name="T14" fmla="*/ 2147483647 w 136"/>
                <a:gd name="T15" fmla="*/ 2147483647 h 79"/>
                <a:gd name="T16" fmla="*/ 0 w 136"/>
                <a:gd name="T17" fmla="*/ 2147483647 h 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6" h="79">
                  <a:moveTo>
                    <a:pt x="0" y="39"/>
                  </a:moveTo>
                  <a:lnTo>
                    <a:pt x="32" y="79"/>
                  </a:lnTo>
                  <a:lnTo>
                    <a:pt x="120" y="79"/>
                  </a:lnTo>
                  <a:lnTo>
                    <a:pt x="136" y="55"/>
                  </a:lnTo>
                  <a:lnTo>
                    <a:pt x="120" y="55"/>
                  </a:lnTo>
                  <a:lnTo>
                    <a:pt x="112" y="23"/>
                  </a:lnTo>
                  <a:lnTo>
                    <a:pt x="88" y="0"/>
                  </a:lnTo>
                  <a:lnTo>
                    <a:pt x="32" y="8"/>
                  </a:lnTo>
                  <a:lnTo>
                    <a:pt x="0" y="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79" name="Freeform 403"/>
            <p:cNvSpPr>
              <a:spLocks noChangeAspect="1"/>
            </p:cNvSpPr>
            <p:nvPr/>
          </p:nvSpPr>
          <p:spPr bwMode="auto">
            <a:xfrm>
              <a:off x="161" y="1765"/>
              <a:ext cx="204" cy="198"/>
            </a:xfrm>
            <a:custGeom>
              <a:avLst/>
              <a:gdLst>
                <a:gd name="T0" fmla="*/ 0 w 176"/>
                <a:gd name="T1" fmla="*/ 2147483647 h 136"/>
                <a:gd name="T2" fmla="*/ 0 w 176"/>
                <a:gd name="T3" fmla="*/ 2147483647 h 136"/>
                <a:gd name="T4" fmla="*/ 2147483647 w 176"/>
                <a:gd name="T5" fmla="*/ 2147483647 h 136"/>
                <a:gd name="T6" fmla="*/ 2147483647 w 176"/>
                <a:gd name="T7" fmla="*/ 2147483647 h 136"/>
                <a:gd name="T8" fmla="*/ 2147483647 w 176"/>
                <a:gd name="T9" fmla="*/ 2147483647 h 136"/>
                <a:gd name="T10" fmla="*/ 2147483647 w 176"/>
                <a:gd name="T11" fmla="*/ 2147483647 h 136"/>
                <a:gd name="T12" fmla="*/ 2147483647 w 176"/>
                <a:gd name="T13" fmla="*/ 2147483647 h 136"/>
                <a:gd name="T14" fmla="*/ 2147483647 w 176"/>
                <a:gd name="T15" fmla="*/ 2147483647 h 136"/>
                <a:gd name="T16" fmla="*/ 2147483647 w 176"/>
                <a:gd name="T17" fmla="*/ 2147483647 h 136"/>
                <a:gd name="T18" fmla="*/ 2147483647 w 176"/>
                <a:gd name="T19" fmla="*/ 2147483647 h 136"/>
                <a:gd name="T20" fmla="*/ 2147483647 w 176"/>
                <a:gd name="T21" fmla="*/ 2147483647 h 136"/>
                <a:gd name="T22" fmla="*/ 2147483647 w 176"/>
                <a:gd name="T23" fmla="*/ 2147483647 h 136"/>
                <a:gd name="T24" fmla="*/ 2147483647 w 176"/>
                <a:gd name="T25" fmla="*/ 2147483647 h 136"/>
                <a:gd name="T26" fmla="*/ 2147483647 w 176"/>
                <a:gd name="T27" fmla="*/ 2147483647 h 136"/>
                <a:gd name="T28" fmla="*/ 2147483647 w 176"/>
                <a:gd name="T29" fmla="*/ 0 h 136"/>
                <a:gd name="T30" fmla="*/ 2147483647 w 176"/>
                <a:gd name="T31" fmla="*/ 0 h 136"/>
                <a:gd name="T32" fmla="*/ 0 w 176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6" h="136">
                  <a:moveTo>
                    <a:pt x="0" y="8"/>
                  </a:moveTo>
                  <a:lnTo>
                    <a:pt x="0" y="40"/>
                  </a:lnTo>
                  <a:lnTo>
                    <a:pt x="40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48" y="136"/>
                  </a:lnTo>
                  <a:lnTo>
                    <a:pt x="104" y="120"/>
                  </a:lnTo>
                  <a:lnTo>
                    <a:pt x="136" y="96"/>
                  </a:lnTo>
                  <a:lnTo>
                    <a:pt x="128" y="80"/>
                  </a:lnTo>
                  <a:lnTo>
                    <a:pt x="144" y="48"/>
                  </a:lnTo>
                  <a:lnTo>
                    <a:pt x="176" y="40"/>
                  </a:lnTo>
                  <a:lnTo>
                    <a:pt x="176" y="24"/>
                  </a:lnTo>
                  <a:lnTo>
                    <a:pt x="152" y="24"/>
                  </a:lnTo>
                  <a:lnTo>
                    <a:pt x="152" y="16"/>
                  </a:lnTo>
                  <a:lnTo>
                    <a:pt x="104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0" name="Freeform 404"/>
            <p:cNvSpPr>
              <a:spLocks noChangeAspect="1"/>
            </p:cNvSpPr>
            <p:nvPr/>
          </p:nvSpPr>
          <p:spPr bwMode="auto">
            <a:xfrm>
              <a:off x="161" y="1765"/>
              <a:ext cx="204" cy="198"/>
            </a:xfrm>
            <a:custGeom>
              <a:avLst/>
              <a:gdLst>
                <a:gd name="T0" fmla="*/ 0 w 176"/>
                <a:gd name="T1" fmla="*/ 2147483647 h 136"/>
                <a:gd name="T2" fmla="*/ 0 w 176"/>
                <a:gd name="T3" fmla="*/ 2147483647 h 136"/>
                <a:gd name="T4" fmla="*/ 2147483647 w 176"/>
                <a:gd name="T5" fmla="*/ 2147483647 h 136"/>
                <a:gd name="T6" fmla="*/ 2147483647 w 176"/>
                <a:gd name="T7" fmla="*/ 2147483647 h 136"/>
                <a:gd name="T8" fmla="*/ 2147483647 w 176"/>
                <a:gd name="T9" fmla="*/ 2147483647 h 136"/>
                <a:gd name="T10" fmla="*/ 2147483647 w 176"/>
                <a:gd name="T11" fmla="*/ 2147483647 h 136"/>
                <a:gd name="T12" fmla="*/ 2147483647 w 176"/>
                <a:gd name="T13" fmla="*/ 2147483647 h 136"/>
                <a:gd name="T14" fmla="*/ 2147483647 w 176"/>
                <a:gd name="T15" fmla="*/ 2147483647 h 136"/>
                <a:gd name="T16" fmla="*/ 2147483647 w 176"/>
                <a:gd name="T17" fmla="*/ 2147483647 h 136"/>
                <a:gd name="T18" fmla="*/ 2147483647 w 176"/>
                <a:gd name="T19" fmla="*/ 2147483647 h 136"/>
                <a:gd name="T20" fmla="*/ 2147483647 w 176"/>
                <a:gd name="T21" fmla="*/ 2147483647 h 136"/>
                <a:gd name="T22" fmla="*/ 2147483647 w 176"/>
                <a:gd name="T23" fmla="*/ 2147483647 h 136"/>
                <a:gd name="T24" fmla="*/ 2147483647 w 176"/>
                <a:gd name="T25" fmla="*/ 2147483647 h 136"/>
                <a:gd name="T26" fmla="*/ 2147483647 w 176"/>
                <a:gd name="T27" fmla="*/ 2147483647 h 136"/>
                <a:gd name="T28" fmla="*/ 2147483647 w 176"/>
                <a:gd name="T29" fmla="*/ 0 h 136"/>
                <a:gd name="T30" fmla="*/ 2147483647 w 176"/>
                <a:gd name="T31" fmla="*/ 0 h 136"/>
                <a:gd name="T32" fmla="*/ 0 w 176"/>
                <a:gd name="T33" fmla="*/ 2147483647 h 1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6" h="136">
                  <a:moveTo>
                    <a:pt x="0" y="8"/>
                  </a:moveTo>
                  <a:lnTo>
                    <a:pt x="0" y="40"/>
                  </a:lnTo>
                  <a:lnTo>
                    <a:pt x="40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48" y="136"/>
                  </a:lnTo>
                  <a:lnTo>
                    <a:pt x="104" y="120"/>
                  </a:lnTo>
                  <a:lnTo>
                    <a:pt x="136" y="96"/>
                  </a:lnTo>
                  <a:lnTo>
                    <a:pt x="128" y="80"/>
                  </a:lnTo>
                  <a:lnTo>
                    <a:pt x="144" y="48"/>
                  </a:lnTo>
                  <a:lnTo>
                    <a:pt x="176" y="40"/>
                  </a:lnTo>
                  <a:lnTo>
                    <a:pt x="176" y="24"/>
                  </a:lnTo>
                  <a:lnTo>
                    <a:pt x="152" y="24"/>
                  </a:lnTo>
                  <a:lnTo>
                    <a:pt x="152" y="16"/>
                  </a:lnTo>
                  <a:lnTo>
                    <a:pt x="104" y="0"/>
                  </a:lnTo>
                  <a:lnTo>
                    <a:pt x="8" y="0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1" name="Freeform 405"/>
            <p:cNvSpPr>
              <a:spLocks noChangeAspect="1"/>
            </p:cNvSpPr>
            <p:nvPr/>
          </p:nvSpPr>
          <p:spPr bwMode="auto">
            <a:xfrm>
              <a:off x="494" y="978"/>
              <a:ext cx="214" cy="453"/>
            </a:xfrm>
            <a:custGeom>
              <a:avLst/>
              <a:gdLst>
                <a:gd name="T0" fmla="*/ 0 w 184"/>
                <a:gd name="T1" fmla="*/ 2147483647 h 311"/>
                <a:gd name="T2" fmla="*/ 2147483647 w 184"/>
                <a:gd name="T3" fmla="*/ 2147483647 h 311"/>
                <a:gd name="T4" fmla="*/ 2147483647 w 184"/>
                <a:gd name="T5" fmla="*/ 2147483647 h 311"/>
                <a:gd name="T6" fmla="*/ 2147483647 w 184"/>
                <a:gd name="T7" fmla="*/ 2147483647 h 311"/>
                <a:gd name="T8" fmla="*/ 2147483647 w 184"/>
                <a:gd name="T9" fmla="*/ 2147483647 h 311"/>
                <a:gd name="T10" fmla="*/ 2147483647 w 184"/>
                <a:gd name="T11" fmla="*/ 2147483647 h 311"/>
                <a:gd name="T12" fmla="*/ 2147483647 w 184"/>
                <a:gd name="T13" fmla="*/ 2147483647 h 311"/>
                <a:gd name="T14" fmla="*/ 2147483647 w 184"/>
                <a:gd name="T15" fmla="*/ 2147483647 h 311"/>
                <a:gd name="T16" fmla="*/ 2147483647 w 184"/>
                <a:gd name="T17" fmla="*/ 2147483647 h 311"/>
                <a:gd name="T18" fmla="*/ 2147483647 w 184"/>
                <a:gd name="T19" fmla="*/ 2147483647 h 311"/>
                <a:gd name="T20" fmla="*/ 2147483647 w 184"/>
                <a:gd name="T21" fmla="*/ 2147483647 h 311"/>
                <a:gd name="T22" fmla="*/ 2147483647 w 184"/>
                <a:gd name="T23" fmla="*/ 2147483647 h 311"/>
                <a:gd name="T24" fmla="*/ 2147483647 w 184"/>
                <a:gd name="T25" fmla="*/ 2147483647 h 311"/>
                <a:gd name="T26" fmla="*/ 2147483647 w 184"/>
                <a:gd name="T27" fmla="*/ 2147483647 h 311"/>
                <a:gd name="T28" fmla="*/ 2147483647 w 184"/>
                <a:gd name="T29" fmla="*/ 2147483647 h 311"/>
                <a:gd name="T30" fmla="*/ 2147483647 w 184"/>
                <a:gd name="T31" fmla="*/ 2147483647 h 311"/>
                <a:gd name="T32" fmla="*/ 2147483647 w 184"/>
                <a:gd name="T33" fmla="*/ 2147483647 h 311"/>
                <a:gd name="T34" fmla="*/ 2147483647 w 184"/>
                <a:gd name="T35" fmla="*/ 2147483647 h 311"/>
                <a:gd name="T36" fmla="*/ 2147483647 w 184"/>
                <a:gd name="T37" fmla="*/ 2147483647 h 311"/>
                <a:gd name="T38" fmla="*/ 2147483647 w 184"/>
                <a:gd name="T39" fmla="*/ 2147483647 h 311"/>
                <a:gd name="T40" fmla="*/ 2147483647 w 184"/>
                <a:gd name="T41" fmla="*/ 0 h 311"/>
                <a:gd name="T42" fmla="*/ 2147483647 w 184"/>
                <a:gd name="T43" fmla="*/ 2147483647 h 311"/>
                <a:gd name="T44" fmla="*/ 2147483647 w 184"/>
                <a:gd name="T45" fmla="*/ 2147483647 h 311"/>
                <a:gd name="T46" fmla="*/ 2147483647 w 184"/>
                <a:gd name="T47" fmla="*/ 2147483647 h 311"/>
                <a:gd name="T48" fmla="*/ 2147483647 w 184"/>
                <a:gd name="T49" fmla="*/ 2147483647 h 311"/>
                <a:gd name="T50" fmla="*/ 2147483647 w 184"/>
                <a:gd name="T51" fmla="*/ 2147483647 h 311"/>
                <a:gd name="T52" fmla="*/ 2147483647 w 184"/>
                <a:gd name="T53" fmla="*/ 2147483647 h 311"/>
                <a:gd name="T54" fmla="*/ 2147483647 w 184"/>
                <a:gd name="T55" fmla="*/ 2147483647 h 311"/>
                <a:gd name="T56" fmla="*/ 2147483647 w 184"/>
                <a:gd name="T57" fmla="*/ 2147483647 h 311"/>
                <a:gd name="T58" fmla="*/ 2147483647 w 184"/>
                <a:gd name="T59" fmla="*/ 2147483647 h 311"/>
                <a:gd name="T60" fmla="*/ 2147483647 w 184"/>
                <a:gd name="T61" fmla="*/ 2147483647 h 311"/>
                <a:gd name="T62" fmla="*/ 2147483647 w 184"/>
                <a:gd name="T63" fmla="*/ 2147483647 h 311"/>
                <a:gd name="T64" fmla="*/ 2147483647 w 184"/>
                <a:gd name="T65" fmla="*/ 2147483647 h 311"/>
                <a:gd name="T66" fmla="*/ 2147483647 w 184"/>
                <a:gd name="T67" fmla="*/ 2147483647 h 311"/>
                <a:gd name="T68" fmla="*/ 0 w 184"/>
                <a:gd name="T69" fmla="*/ 2147483647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2" name="Freeform 406"/>
            <p:cNvSpPr>
              <a:spLocks noChangeAspect="1"/>
            </p:cNvSpPr>
            <p:nvPr/>
          </p:nvSpPr>
          <p:spPr bwMode="auto">
            <a:xfrm>
              <a:off x="494" y="978"/>
              <a:ext cx="214" cy="453"/>
            </a:xfrm>
            <a:custGeom>
              <a:avLst/>
              <a:gdLst>
                <a:gd name="T0" fmla="*/ 0 w 184"/>
                <a:gd name="T1" fmla="*/ 2147483647 h 311"/>
                <a:gd name="T2" fmla="*/ 2147483647 w 184"/>
                <a:gd name="T3" fmla="*/ 2147483647 h 311"/>
                <a:gd name="T4" fmla="*/ 2147483647 w 184"/>
                <a:gd name="T5" fmla="*/ 2147483647 h 311"/>
                <a:gd name="T6" fmla="*/ 2147483647 w 184"/>
                <a:gd name="T7" fmla="*/ 2147483647 h 311"/>
                <a:gd name="T8" fmla="*/ 2147483647 w 184"/>
                <a:gd name="T9" fmla="*/ 2147483647 h 311"/>
                <a:gd name="T10" fmla="*/ 2147483647 w 184"/>
                <a:gd name="T11" fmla="*/ 2147483647 h 311"/>
                <a:gd name="T12" fmla="*/ 2147483647 w 184"/>
                <a:gd name="T13" fmla="*/ 2147483647 h 311"/>
                <a:gd name="T14" fmla="*/ 2147483647 w 184"/>
                <a:gd name="T15" fmla="*/ 2147483647 h 311"/>
                <a:gd name="T16" fmla="*/ 2147483647 w 184"/>
                <a:gd name="T17" fmla="*/ 2147483647 h 311"/>
                <a:gd name="T18" fmla="*/ 2147483647 w 184"/>
                <a:gd name="T19" fmla="*/ 2147483647 h 311"/>
                <a:gd name="T20" fmla="*/ 2147483647 w 184"/>
                <a:gd name="T21" fmla="*/ 2147483647 h 311"/>
                <a:gd name="T22" fmla="*/ 2147483647 w 184"/>
                <a:gd name="T23" fmla="*/ 2147483647 h 311"/>
                <a:gd name="T24" fmla="*/ 2147483647 w 184"/>
                <a:gd name="T25" fmla="*/ 2147483647 h 311"/>
                <a:gd name="T26" fmla="*/ 2147483647 w 184"/>
                <a:gd name="T27" fmla="*/ 2147483647 h 311"/>
                <a:gd name="T28" fmla="*/ 2147483647 w 184"/>
                <a:gd name="T29" fmla="*/ 2147483647 h 311"/>
                <a:gd name="T30" fmla="*/ 2147483647 w 184"/>
                <a:gd name="T31" fmla="*/ 2147483647 h 311"/>
                <a:gd name="T32" fmla="*/ 2147483647 w 184"/>
                <a:gd name="T33" fmla="*/ 2147483647 h 311"/>
                <a:gd name="T34" fmla="*/ 2147483647 w 184"/>
                <a:gd name="T35" fmla="*/ 2147483647 h 311"/>
                <a:gd name="T36" fmla="*/ 2147483647 w 184"/>
                <a:gd name="T37" fmla="*/ 2147483647 h 311"/>
                <a:gd name="T38" fmla="*/ 2147483647 w 184"/>
                <a:gd name="T39" fmla="*/ 2147483647 h 311"/>
                <a:gd name="T40" fmla="*/ 2147483647 w 184"/>
                <a:gd name="T41" fmla="*/ 0 h 311"/>
                <a:gd name="T42" fmla="*/ 2147483647 w 184"/>
                <a:gd name="T43" fmla="*/ 2147483647 h 311"/>
                <a:gd name="T44" fmla="*/ 2147483647 w 184"/>
                <a:gd name="T45" fmla="*/ 2147483647 h 311"/>
                <a:gd name="T46" fmla="*/ 2147483647 w 184"/>
                <a:gd name="T47" fmla="*/ 2147483647 h 311"/>
                <a:gd name="T48" fmla="*/ 2147483647 w 184"/>
                <a:gd name="T49" fmla="*/ 2147483647 h 311"/>
                <a:gd name="T50" fmla="*/ 2147483647 w 184"/>
                <a:gd name="T51" fmla="*/ 2147483647 h 311"/>
                <a:gd name="T52" fmla="*/ 2147483647 w 184"/>
                <a:gd name="T53" fmla="*/ 2147483647 h 311"/>
                <a:gd name="T54" fmla="*/ 2147483647 w 184"/>
                <a:gd name="T55" fmla="*/ 2147483647 h 311"/>
                <a:gd name="T56" fmla="*/ 2147483647 w 184"/>
                <a:gd name="T57" fmla="*/ 2147483647 h 311"/>
                <a:gd name="T58" fmla="*/ 2147483647 w 184"/>
                <a:gd name="T59" fmla="*/ 2147483647 h 311"/>
                <a:gd name="T60" fmla="*/ 2147483647 w 184"/>
                <a:gd name="T61" fmla="*/ 2147483647 h 311"/>
                <a:gd name="T62" fmla="*/ 2147483647 w 184"/>
                <a:gd name="T63" fmla="*/ 2147483647 h 311"/>
                <a:gd name="T64" fmla="*/ 2147483647 w 184"/>
                <a:gd name="T65" fmla="*/ 2147483647 h 311"/>
                <a:gd name="T66" fmla="*/ 2147483647 w 184"/>
                <a:gd name="T67" fmla="*/ 2147483647 h 311"/>
                <a:gd name="T68" fmla="*/ 0 w 184"/>
                <a:gd name="T69" fmla="*/ 2147483647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3" name="Freeform 407"/>
            <p:cNvSpPr>
              <a:spLocks noChangeAspect="1"/>
            </p:cNvSpPr>
            <p:nvPr/>
          </p:nvSpPr>
          <p:spPr bwMode="auto">
            <a:xfrm>
              <a:off x="402" y="1661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0 h 32"/>
                <a:gd name="T14" fmla="*/ 2147483647 w 72"/>
                <a:gd name="T15" fmla="*/ 0 h 32"/>
                <a:gd name="T16" fmla="*/ 0 w 72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4" name="Freeform 408"/>
            <p:cNvSpPr>
              <a:spLocks noChangeAspect="1"/>
            </p:cNvSpPr>
            <p:nvPr/>
          </p:nvSpPr>
          <p:spPr bwMode="auto">
            <a:xfrm>
              <a:off x="402" y="1661"/>
              <a:ext cx="83" cy="46"/>
            </a:xfrm>
            <a:custGeom>
              <a:avLst/>
              <a:gdLst>
                <a:gd name="T0" fmla="*/ 0 w 72"/>
                <a:gd name="T1" fmla="*/ 2147483647 h 32"/>
                <a:gd name="T2" fmla="*/ 2147483647 w 72"/>
                <a:gd name="T3" fmla="*/ 2147483647 h 32"/>
                <a:gd name="T4" fmla="*/ 2147483647 w 72"/>
                <a:gd name="T5" fmla="*/ 2147483647 h 32"/>
                <a:gd name="T6" fmla="*/ 2147483647 w 72"/>
                <a:gd name="T7" fmla="*/ 2147483647 h 32"/>
                <a:gd name="T8" fmla="*/ 2147483647 w 72"/>
                <a:gd name="T9" fmla="*/ 2147483647 h 32"/>
                <a:gd name="T10" fmla="*/ 2147483647 w 72"/>
                <a:gd name="T11" fmla="*/ 2147483647 h 32"/>
                <a:gd name="T12" fmla="*/ 2147483647 w 72"/>
                <a:gd name="T13" fmla="*/ 0 h 32"/>
                <a:gd name="T14" fmla="*/ 2147483647 w 72"/>
                <a:gd name="T15" fmla="*/ 0 h 32"/>
                <a:gd name="T16" fmla="*/ 0 w 72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5" name="Freeform 409"/>
            <p:cNvSpPr>
              <a:spLocks noChangeAspect="1"/>
            </p:cNvSpPr>
            <p:nvPr/>
          </p:nvSpPr>
          <p:spPr bwMode="auto">
            <a:xfrm>
              <a:off x="143" y="1442"/>
              <a:ext cx="65" cy="104"/>
            </a:xfrm>
            <a:custGeom>
              <a:avLst/>
              <a:gdLst>
                <a:gd name="T0" fmla="*/ 0 w 56"/>
                <a:gd name="T1" fmla="*/ 2147483647 h 72"/>
                <a:gd name="T2" fmla="*/ 2147483647 w 56"/>
                <a:gd name="T3" fmla="*/ 2147483647 h 72"/>
                <a:gd name="T4" fmla="*/ 0 w 56"/>
                <a:gd name="T5" fmla="*/ 2147483647 h 72"/>
                <a:gd name="T6" fmla="*/ 2147483647 w 56"/>
                <a:gd name="T7" fmla="*/ 2147483647 h 72"/>
                <a:gd name="T8" fmla="*/ 2147483647 w 56"/>
                <a:gd name="T9" fmla="*/ 2147483647 h 72"/>
                <a:gd name="T10" fmla="*/ 2147483647 w 56"/>
                <a:gd name="T11" fmla="*/ 2147483647 h 72"/>
                <a:gd name="T12" fmla="*/ 2147483647 w 56"/>
                <a:gd name="T13" fmla="*/ 2147483647 h 72"/>
                <a:gd name="T14" fmla="*/ 2147483647 w 56"/>
                <a:gd name="T15" fmla="*/ 2147483647 h 72"/>
                <a:gd name="T16" fmla="*/ 2147483647 w 56"/>
                <a:gd name="T17" fmla="*/ 2147483647 h 72"/>
                <a:gd name="T18" fmla="*/ 2147483647 w 56"/>
                <a:gd name="T19" fmla="*/ 0 h 72"/>
                <a:gd name="T20" fmla="*/ 2147483647 w 56"/>
                <a:gd name="T21" fmla="*/ 2147483647 h 72"/>
                <a:gd name="T22" fmla="*/ 0 w 56"/>
                <a:gd name="T23" fmla="*/ 2147483647 h 72"/>
                <a:gd name="T24" fmla="*/ 2147483647 w 56"/>
                <a:gd name="T25" fmla="*/ 2147483647 h 72"/>
                <a:gd name="T26" fmla="*/ 0 w 56"/>
                <a:gd name="T27" fmla="*/ 2147483647 h 72"/>
                <a:gd name="T28" fmla="*/ 2147483647 w 56"/>
                <a:gd name="T29" fmla="*/ 2147483647 h 72"/>
                <a:gd name="T30" fmla="*/ 0 w 56"/>
                <a:gd name="T31" fmla="*/ 2147483647 h 72"/>
                <a:gd name="T32" fmla="*/ 2147483647 w 56"/>
                <a:gd name="T33" fmla="*/ 2147483647 h 72"/>
                <a:gd name="T34" fmla="*/ 0 w 56"/>
                <a:gd name="T35" fmla="*/ 2147483647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6" name="Freeform 410"/>
            <p:cNvSpPr>
              <a:spLocks noChangeAspect="1"/>
            </p:cNvSpPr>
            <p:nvPr/>
          </p:nvSpPr>
          <p:spPr bwMode="auto">
            <a:xfrm>
              <a:off x="143" y="1442"/>
              <a:ext cx="65" cy="104"/>
            </a:xfrm>
            <a:custGeom>
              <a:avLst/>
              <a:gdLst>
                <a:gd name="T0" fmla="*/ 0 w 56"/>
                <a:gd name="T1" fmla="*/ 2147483647 h 72"/>
                <a:gd name="T2" fmla="*/ 2147483647 w 56"/>
                <a:gd name="T3" fmla="*/ 2147483647 h 72"/>
                <a:gd name="T4" fmla="*/ 0 w 56"/>
                <a:gd name="T5" fmla="*/ 2147483647 h 72"/>
                <a:gd name="T6" fmla="*/ 2147483647 w 56"/>
                <a:gd name="T7" fmla="*/ 2147483647 h 72"/>
                <a:gd name="T8" fmla="*/ 2147483647 w 56"/>
                <a:gd name="T9" fmla="*/ 2147483647 h 72"/>
                <a:gd name="T10" fmla="*/ 2147483647 w 56"/>
                <a:gd name="T11" fmla="*/ 2147483647 h 72"/>
                <a:gd name="T12" fmla="*/ 2147483647 w 56"/>
                <a:gd name="T13" fmla="*/ 2147483647 h 72"/>
                <a:gd name="T14" fmla="*/ 2147483647 w 56"/>
                <a:gd name="T15" fmla="*/ 2147483647 h 72"/>
                <a:gd name="T16" fmla="*/ 2147483647 w 56"/>
                <a:gd name="T17" fmla="*/ 2147483647 h 72"/>
                <a:gd name="T18" fmla="*/ 2147483647 w 56"/>
                <a:gd name="T19" fmla="*/ 0 h 72"/>
                <a:gd name="T20" fmla="*/ 2147483647 w 56"/>
                <a:gd name="T21" fmla="*/ 2147483647 h 72"/>
                <a:gd name="T22" fmla="*/ 0 w 56"/>
                <a:gd name="T23" fmla="*/ 2147483647 h 72"/>
                <a:gd name="T24" fmla="*/ 2147483647 w 56"/>
                <a:gd name="T25" fmla="*/ 2147483647 h 72"/>
                <a:gd name="T26" fmla="*/ 0 w 56"/>
                <a:gd name="T27" fmla="*/ 2147483647 h 72"/>
                <a:gd name="T28" fmla="*/ 2147483647 w 56"/>
                <a:gd name="T29" fmla="*/ 2147483647 h 72"/>
                <a:gd name="T30" fmla="*/ 0 w 56"/>
                <a:gd name="T31" fmla="*/ 2147483647 h 72"/>
                <a:gd name="T32" fmla="*/ 2147483647 w 56"/>
                <a:gd name="T33" fmla="*/ 2147483647 h 72"/>
                <a:gd name="T34" fmla="*/ 0 w 56"/>
                <a:gd name="T35" fmla="*/ 2147483647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7" name="Freeform 411"/>
            <p:cNvSpPr>
              <a:spLocks noChangeAspect="1"/>
            </p:cNvSpPr>
            <p:nvPr/>
          </p:nvSpPr>
          <p:spPr bwMode="auto">
            <a:xfrm>
              <a:off x="170" y="1431"/>
              <a:ext cx="48" cy="46"/>
            </a:xfrm>
            <a:custGeom>
              <a:avLst/>
              <a:gdLst>
                <a:gd name="T0" fmla="*/ 0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0 h 32"/>
                <a:gd name="T14" fmla="*/ 2147483647 w 40"/>
                <a:gd name="T15" fmla="*/ 2147483647 h 32"/>
                <a:gd name="T16" fmla="*/ 0 w 40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8" name="Freeform 412"/>
            <p:cNvSpPr>
              <a:spLocks noChangeAspect="1"/>
            </p:cNvSpPr>
            <p:nvPr/>
          </p:nvSpPr>
          <p:spPr bwMode="auto">
            <a:xfrm>
              <a:off x="170" y="1431"/>
              <a:ext cx="48" cy="46"/>
            </a:xfrm>
            <a:custGeom>
              <a:avLst/>
              <a:gdLst>
                <a:gd name="T0" fmla="*/ 0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2147483647 h 32"/>
                <a:gd name="T8" fmla="*/ 2147483647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0 h 32"/>
                <a:gd name="T14" fmla="*/ 2147483647 w 40"/>
                <a:gd name="T15" fmla="*/ 2147483647 h 32"/>
                <a:gd name="T16" fmla="*/ 0 w 40"/>
                <a:gd name="T17" fmla="*/ 21474836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89" name="Freeform 413"/>
            <p:cNvSpPr>
              <a:spLocks noChangeAspect="1"/>
            </p:cNvSpPr>
            <p:nvPr/>
          </p:nvSpPr>
          <p:spPr bwMode="auto">
            <a:xfrm>
              <a:off x="190" y="133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0 w 8"/>
                <a:gd name="T3" fmla="*/ 2147483647 h 16"/>
                <a:gd name="T4" fmla="*/ 2147483647 w 8"/>
                <a:gd name="T5" fmla="*/ 0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0" name="Freeform 414"/>
            <p:cNvSpPr>
              <a:spLocks noChangeAspect="1"/>
            </p:cNvSpPr>
            <p:nvPr/>
          </p:nvSpPr>
          <p:spPr bwMode="auto">
            <a:xfrm>
              <a:off x="190" y="1337"/>
              <a:ext cx="9" cy="23"/>
            </a:xfrm>
            <a:custGeom>
              <a:avLst/>
              <a:gdLst>
                <a:gd name="T0" fmla="*/ 0 w 8"/>
                <a:gd name="T1" fmla="*/ 2147483647 h 16"/>
                <a:gd name="T2" fmla="*/ 0 w 8"/>
                <a:gd name="T3" fmla="*/ 2147483647 h 16"/>
                <a:gd name="T4" fmla="*/ 2147483647 w 8"/>
                <a:gd name="T5" fmla="*/ 0 h 16"/>
                <a:gd name="T6" fmla="*/ 0 w 8"/>
                <a:gd name="T7" fmla="*/ 2147483647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1" name="Freeform 415"/>
            <p:cNvSpPr>
              <a:spLocks noChangeAspect="1"/>
            </p:cNvSpPr>
            <p:nvPr/>
          </p:nvSpPr>
          <p:spPr bwMode="auto">
            <a:xfrm>
              <a:off x="199" y="1360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0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2" name="Freeform 416"/>
            <p:cNvSpPr>
              <a:spLocks noChangeAspect="1"/>
            </p:cNvSpPr>
            <p:nvPr/>
          </p:nvSpPr>
          <p:spPr bwMode="auto">
            <a:xfrm>
              <a:off x="199" y="1360"/>
              <a:ext cx="9" cy="12"/>
            </a:xfrm>
            <a:custGeom>
              <a:avLst/>
              <a:gdLst>
                <a:gd name="T0" fmla="*/ 0 w 8"/>
                <a:gd name="T1" fmla="*/ 2147483647 h 8"/>
                <a:gd name="T2" fmla="*/ 0 w 8"/>
                <a:gd name="T3" fmla="*/ 0 h 8"/>
                <a:gd name="T4" fmla="*/ 2147483647 w 8"/>
                <a:gd name="T5" fmla="*/ 2147483647 h 8"/>
                <a:gd name="T6" fmla="*/ 0 w 8"/>
                <a:gd name="T7" fmla="*/ 2147483647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3" name="Freeform 417"/>
            <p:cNvSpPr>
              <a:spLocks noChangeAspect="1"/>
            </p:cNvSpPr>
            <p:nvPr/>
          </p:nvSpPr>
          <p:spPr bwMode="auto">
            <a:xfrm>
              <a:off x="208" y="1337"/>
              <a:ext cx="131" cy="255"/>
            </a:xfrm>
            <a:custGeom>
              <a:avLst/>
              <a:gdLst>
                <a:gd name="T0" fmla="*/ 0 w 112"/>
                <a:gd name="T1" fmla="*/ 2147483647 h 176"/>
                <a:gd name="T2" fmla="*/ 0 w 112"/>
                <a:gd name="T3" fmla="*/ 2147483647 h 176"/>
                <a:gd name="T4" fmla="*/ 2147483647 w 112"/>
                <a:gd name="T5" fmla="*/ 0 h 176"/>
                <a:gd name="T6" fmla="*/ 2147483647 w 112"/>
                <a:gd name="T7" fmla="*/ 0 h 176"/>
                <a:gd name="T8" fmla="*/ 2147483647 w 112"/>
                <a:gd name="T9" fmla="*/ 2147483647 h 176"/>
                <a:gd name="T10" fmla="*/ 2147483647 w 112"/>
                <a:gd name="T11" fmla="*/ 2147483647 h 176"/>
                <a:gd name="T12" fmla="*/ 2147483647 w 112"/>
                <a:gd name="T13" fmla="*/ 2147483647 h 176"/>
                <a:gd name="T14" fmla="*/ 2147483647 w 112"/>
                <a:gd name="T15" fmla="*/ 2147483647 h 176"/>
                <a:gd name="T16" fmla="*/ 2147483647 w 112"/>
                <a:gd name="T17" fmla="*/ 2147483647 h 176"/>
                <a:gd name="T18" fmla="*/ 2147483647 w 112"/>
                <a:gd name="T19" fmla="*/ 2147483647 h 176"/>
                <a:gd name="T20" fmla="*/ 2147483647 w 112"/>
                <a:gd name="T21" fmla="*/ 2147483647 h 176"/>
                <a:gd name="T22" fmla="*/ 2147483647 w 112"/>
                <a:gd name="T23" fmla="*/ 2147483647 h 176"/>
                <a:gd name="T24" fmla="*/ 2147483647 w 112"/>
                <a:gd name="T25" fmla="*/ 2147483647 h 176"/>
                <a:gd name="T26" fmla="*/ 2147483647 w 112"/>
                <a:gd name="T27" fmla="*/ 2147483647 h 176"/>
                <a:gd name="T28" fmla="*/ 2147483647 w 112"/>
                <a:gd name="T29" fmla="*/ 2147483647 h 176"/>
                <a:gd name="T30" fmla="*/ 2147483647 w 112"/>
                <a:gd name="T31" fmla="*/ 2147483647 h 176"/>
                <a:gd name="T32" fmla="*/ 2147483647 w 112"/>
                <a:gd name="T33" fmla="*/ 2147483647 h 176"/>
                <a:gd name="T34" fmla="*/ 2147483647 w 112"/>
                <a:gd name="T35" fmla="*/ 2147483647 h 176"/>
                <a:gd name="T36" fmla="*/ 2147483647 w 112"/>
                <a:gd name="T37" fmla="*/ 2147483647 h 176"/>
                <a:gd name="T38" fmla="*/ 2147483647 w 112"/>
                <a:gd name="T39" fmla="*/ 2147483647 h 176"/>
                <a:gd name="T40" fmla="*/ 2147483647 w 112"/>
                <a:gd name="T41" fmla="*/ 2147483647 h 176"/>
                <a:gd name="T42" fmla="*/ 2147483647 w 112"/>
                <a:gd name="T43" fmla="*/ 2147483647 h 176"/>
                <a:gd name="T44" fmla="*/ 2147483647 w 112"/>
                <a:gd name="T45" fmla="*/ 2147483647 h 176"/>
                <a:gd name="T46" fmla="*/ 2147483647 w 112"/>
                <a:gd name="T47" fmla="*/ 2147483647 h 176"/>
                <a:gd name="T48" fmla="*/ 2147483647 w 112"/>
                <a:gd name="T49" fmla="*/ 2147483647 h 176"/>
                <a:gd name="T50" fmla="*/ 2147483647 w 112"/>
                <a:gd name="T51" fmla="*/ 2147483647 h 176"/>
                <a:gd name="T52" fmla="*/ 2147483647 w 112"/>
                <a:gd name="T53" fmla="*/ 2147483647 h 176"/>
                <a:gd name="T54" fmla="*/ 0 w 112"/>
                <a:gd name="T55" fmla="*/ 2147483647 h 176"/>
                <a:gd name="T56" fmla="*/ 2147483647 w 112"/>
                <a:gd name="T57" fmla="*/ 2147483647 h 176"/>
                <a:gd name="T58" fmla="*/ 0 w 112"/>
                <a:gd name="T59" fmla="*/ 2147483647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4" name="Freeform 418"/>
            <p:cNvSpPr>
              <a:spLocks noChangeAspect="1"/>
            </p:cNvSpPr>
            <p:nvPr/>
          </p:nvSpPr>
          <p:spPr bwMode="auto">
            <a:xfrm>
              <a:off x="208" y="1337"/>
              <a:ext cx="131" cy="255"/>
            </a:xfrm>
            <a:custGeom>
              <a:avLst/>
              <a:gdLst>
                <a:gd name="T0" fmla="*/ 0 w 112"/>
                <a:gd name="T1" fmla="*/ 2147483647 h 176"/>
                <a:gd name="T2" fmla="*/ 0 w 112"/>
                <a:gd name="T3" fmla="*/ 2147483647 h 176"/>
                <a:gd name="T4" fmla="*/ 2147483647 w 112"/>
                <a:gd name="T5" fmla="*/ 0 h 176"/>
                <a:gd name="T6" fmla="*/ 2147483647 w 112"/>
                <a:gd name="T7" fmla="*/ 0 h 176"/>
                <a:gd name="T8" fmla="*/ 2147483647 w 112"/>
                <a:gd name="T9" fmla="*/ 2147483647 h 176"/>
                <a:gd name="T10" fmla="*/ 2147483647 w 112"/>
                <a:gd name="T11" fmla="*/ 2147483647 h 176"/>
                <a:gd name="T12" fmla="*/ 2147483647 w 112"/>
                <a:gd name="T13" fmla="*/ 2147483647 h 176"/>
                <a:gd name="T14" fmla="*/ 2147483647 w 112"/>
                <a:gd name="T15" fmla="*/ 2147483647 h 176"/>
                <a:gd name="T16" fmla="*/ 2147483647 w 112"/>
                <a:gd name="T17" fmla="*/ 2147483647 h 176"/>
                <a:gd name="T18" fmla="*/ 2147483647 w 112"/>
                <a:gd name="T19" fmla="*/ 2147483647 h 176"/>
                <a:gd name="T20" fmla="*/ 2147483647 w 112"/>
                <a:gd name="T21" fmla="*/ 2147483647 h 176"/>
                <a:gd name="T22" fmla="*/ 2147483647 w 112"/>
                <a:gd name="T23" fmla="*/ 2147483647 h 176"/>
                <a:gd name="T24" fmla="*/ 2147483647 w 112"/>
                <a:gd name="T25" fmla="*/ 2147483647 h 176"/>
                <a:gd name="T26" fmla="*/ 2147483647 w 112"/>
                <a:gd name="T27" fmla="*/ 2147483647 h 176"/>
                <a:gd name="T28" fmla="*/ 2147483647 w 112"/>
                <a:gd name="T29" fmla="*/ 2147483647 h 176"/>
                <a:gd name="T30" fmla="*/ 2147483647 w 112"/>
                <a:gd name="T31" fmla="*/ 2147483647 h 176"/>
                <a:gd name="T32" fmla="*/ 2147483647 w 112"/>
                <a:gd name="T33" fmla="*/ 2147483647 h 176"/>
                <a:gd name="T34" fmla="*/ 2147483647 w 112"/>
                <a:gd name="T35" fmla="*/ 2147483647 h 176"/>
                <a:gd name="T36" fmla="*/ 2147483647 w 112"/>
                <a:gd name="T37" fmla="*/ 2147483647 h 176"/>
                <a:gd name="T38" fmla="*/ 2147483647 w 112"/>
                <a:gd name="T39" fmla="*/ 2147483647 h 176"/>
                <a:gd name="T40" fmla="*/ 2147483647 w 112"/>
                <a:gd name="T41" fmla="*/ 2147483647 h 176"/>
                <a:gd name="T42" fmla="*/ 2147483647 w 112"/>
                <a:gd name="T43" fmla="*/ 2147483647 h 176"/>
                <a:gd name="T44" fmla="*/ 2147483647 w 112"/>
                <a:gd name="T45" fmla="*/ 2147483647 h 176"/>
                <a:gd name="T46" fmla="*/ 2147483647 w 112"/>
                <a:gd name="T47" fmla="*/ 2147483647 h 176"/>
                <a:gd name="T48" fmla="*/ 2147483647 w 112"/>
                <a:gd name="T49" fmla="*/ 2147483647 h 176"/>
                <a:gd name="T50" fmla="*/ 2147483647 w 112"/>
                <a:gd name="T51" fmla="*/ 2147483647 h 176"/>
                <a:gd name="T52" fmla="*/ 2147483647 w 112"/>
                <a:gd name="T53" fmla="*/ 2147483647 h 176"/>
                <a:gd name="T54" fmla="*/ 0 w 112"/>
                <a:gd name="T55" fmla="*/ 2147483647 h 176"/>
                <a:gd name="T56" fmla="*/ 2147483647 w 112"/>
                <a:gd name="T57" fmla="*/ 2147483647 h 176"/>
                <a:gd name="T58" fmla="*/ 0 w 112"/>
                <a:gd name="T59" fmla="*/ 2147483647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5" name="Freeform 419"/>
            <p:cNvSpPr>
              <a:spLocks noChangeAspect="1"/>
            </p:cNvSpPr>
            <p:nvPr/>
          </p:nvSpPr>
          <p:spPr bwMode="auto">
            <a:xfrm>
              <a:off x="532" y="1673"/>
              <a:ext cx="46" cy="58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0 w 40"/>
                <a:gd name="T7" fmla="*/ 2147483647 h 40"/>
                <a:gd name="T8" fmla="*/ 0 w 40"/>
                <a:gd name="T9" fmla="*/ 2147483647 h 40"/>
                <a:gd name="T10" fmla="*/ 2147483647 w 40"/>
                <a:gd name="T11" fmla="*/ 0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6" name="Freeform 420"/>
            <p:cNvSpPr>
              <a:spLocks noChangeAspect="1"/>
            </p:cNvSpPr>
            <p:nvPr/>
          </p:nvSpPr>
          <p:spPr bwMode="auto">
            <a:xfrm>
              <a:off x="532" y="1673"/>
              <a:ext cx="46" cy="58"/>
            </a:xfrm>
            <a:custGeom>
              <a:avLst/>
              <a:gdLst>
                <a:gd name="T0" fmla="*/ 2147483647 w 40"/>
                <a:gd name="T1" fmla="*/ 2147483647 h 40"/>
                <a:gd name="T2" fmla="*/ 2147483647 w 40"/>
                <a:gd name="T3" fmla="*/ 2147483647 h 40"/>
                <a:gd name="T4" fmla="*/ 2147483647 w 40"/>
                <a:gd name="T5" fmla="*/ 2147483647 h 40"/>
                <a:gd name="T6" fmla="*/ 0 w 40"/>
                <a:gd name="T7" fmla="*/ 2147483647 h 40"/>
                <a:gd name="T8" fmla="*/ 0 w 40"/>
                <a:gd name="T9" fmla="*/ 2147483647 h 40"/>
                <a:gd name="T10" fmla="*/ 2147483647 w 40"/>
                <a:gd name="T11" fmla="*/ 0 h 40"/>
                <a:gd name="T12" fmla="*/ 2147483647 w 40"/>
                <a:gd name="T13" fmla="*/ 2147483647 h 40"/>
                <a:gd name="T14" fmla="*/ 2147483647 w 40"/>
                <a:gd name="T15" fmla="*/ 2147483647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7" name="Freeform 421"/>
            <p:cNvSpPr>
              <a:spLocks noChangeAspect="1"/>
            </p:cNvSpPr>
            <p:nvPr/>
          </p:nvSpPr>
          <p:spPr bwMode="auto">
            <a:xfrm>
              <a:off x="661" y="1419"/>
              <a:ext cx="93" cy="69"/>
            </a:xfrm>
            <a:custGeom>
              <a:avLst/>
              <a:gdLst>
                <a:gd name="T0" fmla="*/ 2147483647 w 80"/>
                <a:gd name="T1" fmla="*/ 2147483647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0 h 48"/>
                <a:gd name="T14" fmla="*/ 2147483647 w 80"/>
                <a:gd name="T15" fmla="*/ 0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8" name="Freeform 422"/>
            <p:cNvSpPr>
              <a:spLocks noChangeAspect="1"/>
            </p:cNvSpPr>
            <p:nvPr/>
          </p:nvSpPr>
          <p:spPr bwMode="auto">
            <a:xfrm>
              <a:off x="661" y="1419"/>
              <a:ext cx="93" cy="69"/>
            </a:xfrm>
            <a:custGeom>
              <a:avLst/>
              <a:gdLst>
                <a:gd name="T0" fmla="*/ 2147483647 w 80"/>
                <a:gd name="T1" fmla="*/ 2147483647 h 48"/>
                <a:gd name="T2" fmla="*/ 2147483647 w 80"/>
                <a:gd name="T3" fmla="*/ 2147483647 h 48"/>
                <a:gd name="T4" fmla="*/ 2147483647 w 80"/>
                <a:gd name="T5" fmla="*/ 2147483647 h 48"/>
                <a:gd name="T6" fmla="*/ 2147483647 w 80"/>
                <a:gd name="T7" fmla="*/ 2147483647 h 48"/>
                <a:gd name="T8" fmla="*/ 2147483647 w 80"/>
                <a:gd name="T9" fmla="*/ 2147483647 h 48"/>
                <a:gd name="T10" fmla="*/ 2147483647 w 80"/>
                <a:gd name="T11" fmla="*/ 2147483647 h 48"/>
                <a:gd name="T12" fmla="*/ 2147483647 w 80"/>
                <a:gd name="T13" fmla="*/ 0 h 48"/>
                <a:gd name="T14" fmla="*/ 2147483647 w 80"/>
                <a:gd name="T15" fmla="*/ 0 h 48"/>
                <a:gd name="T16" fmla="*/ 0 w 80"/>
                <a:gd name="T17" fmla="*/ 2147483647 h 48"/>
                <a:gd name="T18" fmla="*/ 2147483647 w 80"/>
                <a:gd name="T19" fmla="*/ 2147483647 h 48"/>
                <a:gd name="T20" fmla="*/ 2147483647 w 80"/>
                <a:gd name="T21" fmla="*/ 2147483647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499" name="Freeform 423"/>
            <p:cNvSpPr>
              <a:spLocks noChangeAspect="1"/>
            </p:cNvSpPr>
            <p:nvPr/>
          </p:nvSpPr>
          <p:spPr bwMode="auto">
            <a:xfrm>
              <a:off x="3458" y="1176"/>
              <a:ext cx="56" cy="11"/>
            </a:xfrm>
            <a:custGeom>
              <a:avLst/>
              <a:gdLst>
                <a:gd name="T0" fmla="*/ 0 w 48"/>
                <a:gd name="T1" fmla="*/ 0 h 8"/>
                <a:gd name="T2" fmla="*/ 2147483647 w 48"/>
                <a:gd name="T3" fmla="*/ 0 h 8"/>
                <a:gd name="T4" fmla="*/ 2147483647 w 48"/>
                <a:gd name="T5" fmla="*/ 0 h 8"/>
                <a:gd name="T6" fmla="*/ 2147483647 w 48"/>
                <a:gd name="T7" fmla="*/ 2147483647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0" name="Freeform 424"/>
            <p:cNvSpPr>
              <a:spLocks noChangeAspect="1"/>
            </p:cNvSpPr>
            <p:nvPr/>
          </p:nvSpPr>
          <p:spPr bwMode="auto">
            <a:xfrm>
              <a:off x="3458" y="1176"/>
              <a:ext cx="56" cy="11"/>
            </a:xfrm>
            <a:custGeom>
              <a:avLst/>
              <a:gdLst>
                <a:gd name="T0" fmla="*/ 0 w 48"/>
                <a:gd name="T1" fmla="*/ 0 h 8"/>
                <a:gd name="T2" fmla="*/ 2147483647 w 48"/>
                <a:gd name="T3" fmla="*/ 0 h 8"/>
                <a:gd name="T4" fmla="*/ 2147483647 w 48"/>
                <a:gd name="T5" fmla="*/ 0 h 8"/>
                <a:gd name="T6" fmla="*/ 2147483647 w 48"/>
                <a:gd name="T7" fmla="*/ 2147483647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1" name="Freeform 425"/>
            <p:cNvSpPr>
              <a:spLocks noChangeAspect="1"/>
            </p:cNvSpPr>
            <p:nvPr/>
          </p:nvSpPr>
          <p:spPr bwMode="auto">
            <a:xfrm>
              <a:off x="967" y="1754"/>
              <a:ext cx="121" cy="82"/>
            </a:xfrm>
            <a:custGeom>
              <a:avLst/>
              <a:gdLst>
                <a:gd name="T0" fmla="*/ 2147483647 w 104"/>
                <a:gd name="T1" fmla="*/ 0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2147483647 w 104"/>
                <a:gd name="T7" fmla="*/ 2147483647 h 56"/>
                <a:gd name="T8" fmla="*/ 2147483647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2147483647 h 56"/>
                <a:gd name="T18" fmla="*/ 2147483647 w 104"/>
                <a:gd name="T19" fmla="*/ 2147483647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0 w 104"/>
                <a:gd name="T25" fmla="*/ 0 h 56"/>
                <a:gd name="T26" fmla="*/ 2147483647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2" name="Freeform 426"/>
            <p:cNvSpPr>
              <a:spLocks noChangeAspect="1"/>
            </p:cNvSpPr>
            <p:nvPr/>
          </p:nvSpPr>
          <p:spPr bwMode="auto">
            <a:xfrm>
              <a:off x="967" y="1754"/>
              <a:ext cx="121" cy="82"/>
            </a:xfrm>
            <a:custGeom>
              <a:avLst/>
              <a:gdLst>
                <a:gd name="T0" fmla="*/ 2147483647 w 104"/>
                <a:gd name="T1" fmla="*/ 0 h 56"/>
                <a:gd name="T2" fmla="*/ 2147483647 w 104"/>
                <a:gd name="T3" fmla="*/ 2147483647 h 56"/>
                <a:gd name="T4" fmla="*/ 2147483647 w 104"/>
                <a:gd name="T5" fmla="*/ 2147483647 h 56"/>
                <a:gd name="T6" fmla="*/ 2147483647 w 104"/>
                <a:gd name="T7" fmla="*/ 2147483647 h 56"/>
                <a:gd name="T8" fmla="*/ 2147483647 w 104"/>
                <a:gd name="T9" fmla="*/ 2147483647 h 56"/>
                <a:gd name="T10" fmla="*/ 2147483647 w 104"/>
                <a:gd name="T11" fmla="*/ 2147483647 h 56"/>
                <a:gd name="T12" fmla="*/ 2147483647 w 104"/>
                <a:gd name="T13" fmla="*/ 2147483647 h 56"/>
                <a:gd name="T14" fmla="*/ 2147483647 w 104"/>
                <a:gd name="T15" fmla="*/ 2147483647 h 56"/>
                <a:gd name="T16" fmla="*/ 2147483647 w 104"/>
                <a:gd name="T17" fmla="*/ 2147483647 h 56"/>
                <a:gd name="T18" fmla="*/ 2147483647 w 104"/>
                <a:gd name="T19" fmla="*/ 2147483647 h 56"/>
                <a:gd name="T20" fmla="*/ 2147483647 w 104"/>
                <a:gd name="T21" fmla="*/ 2147483647 h 56"/>
                <a:gd name="T22" fmla="*/ 2147483647 w 104"/>
                <a:gd name="T23" fmla="*/ 2147483647 h 56"/>
                <a:gd name="T24" fmla="*/ 0 w 104"/>
                <a:gd name="T25" fmla="*/ 0 h 56"/>
                <a:gd name="T26" fmla="*/ 2147483647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3" name="Freeform 427"/>
            <p:cNvSpPr>
              <a:spLocks noChangeAspect="1"/>
            </p:cNvSpPr>
            <p:nvPr/>
          </p:nvSpPr>
          <p:spPr bwMode="auto">
            <a:xfrm>
              <a:off x="754" y="1628"/>
              <a:ext cx="65" cy="91"/>
            </a:xfrm>
            <a:custGeom>
              <a:avLst/>
              <a:gdLst>
                <a:gd name="T0" fmla="*/ 2147483647 w 56"/>
                <a:gd name="T1" fmla="*/ 2147483647 h 63"/>
                <a:gd name="T2" fmla="*/ 2147483647 w 56"/>
                <a:gd name="T3" fmla="*/ 2147483647 h 63"/>
                <a:gd name="T4" fmla="*/ 2147483647 w 56"/>
                <a:gd name="T5" fmla="*/ 2147483647 h 63"/>
                <a:gd name="T6" fmla="*/ 2147483647 w 56"/>
                <a:gd name="T7" fmla="*/ 0 h 63"/>
                <a:gd name="T8" fmla="*/ 0 w 56"/>
                <a:gd name="T9" fmla="*/ 2147483647 h 63"/>
                <a:gd name="T10" fmla="*/ 2147483647 w 56"/>
                <a:gd name="T11" fmla="*/ 2147483647 h 63"/>
                <a:gd name="T12" fmla="*/ 2147483647 w 56"/>
                <a:gd name="T13" fmla="*/ 2147483647 h 63"/>
                <a:gd name="T14" fmla="*/ 2147483647 w 56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4" name="Freeform 428"/>
            <p:cNvSpPr>
              <a:spLocks noChangeAspect="1"/>
            </p:cNvSpPr>
            <p:nvPr/>
          </p:nvSpPr>
          <p:spPr bwMode="auto">
            <a:xfrm>
              <a:off x="754" y="1628"/>
              <a:ext cx="65" cy="91"/>
            </a:xfrm>
            <a:custGeom>
              <a:avLst/>
              <a:gdLst>
                <a:gd name="T0" fmla="*/ 2147483647 w 56"/>
                <a:gd name="T1" fmla="*/ 2147483647 h 63"/>
                <a:gd name="T2" fmla="*/ 2147483647 w 56"/>
                <a:gd name="T3" fmla="*/ 2147483647 h 63"/>
                <a:gd name="T4" fmla="*/ 2147483647 w 56"/>
                <a:gd name="T5" fmla="*/ 2147483647 h 63"/>
                <a:gd name="T6" fmla="*/ 2147483647 w 56"/>
                <a:gd name="T7" fmla="*/ 0 h 63"/>
                <a:gd name="T8" fmla="*/ 0 w 56"/>
                <a:gd name="T9" fmla="*/ 2147483647 h 63"/>
                <a:gd name="T10" fmla="*/ 2147483647 w 56"/>
                <a:gd name="T11" fmla="*/ 2147483647 h 63"/>
                <a:gd name="T12" fmla="*/ 2147483647 w 56"/>
                <a:gd name="T13" fmla="*/ 2147483647 h 63"/>
                <a:gd name="T14" fmla="*/ 2147483647 w 56"/>
                <a:gd name="T15" fmla="*/ 2147483647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5" name="Freeform 429"/>
            <p:cNvSpPr>
              <a:spLocks noChangeAspect="1"/>
            </p:cNvSpPr>
            <p:nvPr/>
          </p:nvSpPr>
          <p:spPr bwMode="auto">
            <a:xfrm>
              <a:off x="1088" y="1431"/>
              <a:ext cx="695" cy="405"/>
            </a:xfrm>
            <a:custGeom>
              <a:avLst/>
              <a:gdLst>
                <a:gd name="T0" fmla="*/ 2147483647 w 599"/>
                <a:gd name="T1" fmla="*/ 2147483647 h 279"/>
                <a:gd name="T2" fmla="*/ 2147483647 w 599"/>
                <a:gd name="T3" fmla="*/ 2147483647 h 279"/>
                <a:gd name="T4" fmla="*/ 2147483647 w 599"/>
                <a:gd name="T5" fmla="*/ 2147483647 h 279"/>
                <a:gd name="T6" fmla="*/ 2147483647 w 599"/>
                <a:gd name="T7" fmla="*/ 2147483647 h 279"/>
                <a:gd name="T8" fmla="*/ 2147483647 w 599"/>
                <a:gd name="T9" fmla="*/ 2147483647 h 279"/>
                <a:gd name="T10" fmla="*/ 2147483647 w 599"/>
                <a:gd name="T11" fmla="*/ 2147483647 h 279"/>
                <a:gd name="T12" fmla="*/ 2147483647 w 599"/>
                <a:gd name="T13" fmla="*/ 2147483647 h 279"/>
                <a:gd name="T14" fmla="*/ 2147483647 w 599"/>
                <a:gd name="T15" fmla="*/ 2147483647 h 279"/>
                <a:gd name="T16" fmla="*/ 2147483647 w 599"/>
                <a:gd name="T17" fmla="*/ 2147483647 h 279"/>
                <a:gd name="T18" fmla="*/ 2147483647 w 599"/>
                <a:gd name="T19" fmla="*/ 2147483647 h 279"/>
                <a:gd name="T20" fmla="*/ 2147483647 w 599"/>
                <a:gd name="T21" fmla="*/ 2147483647 h 279"/>
                <a:gd name="T22" fmla="*/ 2147483647 w 599"/>
                <a:gd name="T23" fmla="*/ 2147483647 h 279"/>
                <a:gd name="T24" fmla="*/ 2147483647 w 599"/>
                <a:gd name="T25" fmla="*/ 2147483647 h 279"/>
                <a:gd name="T26" fmla="*/ 2147483647 w 599"/>
                <a:gd name="T27" fmla="*/ 2147483647 h 279"/>
                <a:gd name="T28" fmla="*/ 2147483647 w 599"/>
                <a:gd name="T29" fmla="*/ 2147483647 h 279"/>
                <a:gd name="T30" fmla="*/ 2147483647 w 599"/>
                <a:gd name="T31" fmla="*/ 2147483647 h 279"/>
                <a:gd name="T32" fmla="*/ 2147483647 w 599"/>
                <a:gd name="T33" fmla="*/ 0 h 279"/>
                <a:gd name="T34" fmla="*/ 2147483647 w 599"/>
                <a:gd name="T35" fmla="*/ 2147483647 h 279"/>
                <a:gd name="T36" fmla="*/ 2147483647 w 599"/>
                <a:gd name="T37" fmla="*/ 2147483647 h 279"/>
                <a:gd name="T38" fmla="*/ 2147483647 w 599"/>
                <a:gd name="T39" fmla="*/ 2147483647 h 279"/>
                <a:gd name="T40" fmla="*/ 2147483647 w 599"/>
                <a:gd name="T41" fmla="*/ 2147483647 h 279"/>
                <a:gd name="T42" fmla="*/ 2147483647 w 599"/>
                <a:gd name="T43" fmla="*/ 2147483647 h 279"/>
                <a:gd name="T44" fmla="*/ 2147483647 w 599"/>
                <a:gd name="T45" fmla="*/ 2147483647 h 279"/>
                <a:gd name="T46" fmla="*/ 0 w 599"/>
                <a:gd name="T47" fmla="*/ 2147483647 h 279"/>
                <a:gd name="T48" fmla="*/ 2147483647 w 599"/>
                <a:gd name="T49" fmla="*/ 2147483647 h 279"/>
                <a:gd name="T50" fmla="*/ 2147483647 w 599"/>
                <a:gd name="T51" fmla="*/ 2147483647 h 279"/>
                <a:gd name="T52" fmla="*/ 2147483647 w 599"/>
                <a:gd name="T53" fmla="*/ 2147483647 h 279"/>
                <a:gd name="T54" fmla="*/ 2147483647 w 599"/>
                <a:gd name="T55" fmla="*/ 2147483647 h 279"/>
                <a:gd name="T56" fmla="*/ 2147483647 w 599"/>
                <a:gd name="T57" fmla="*/ 2147483647 h 279"/>
                <a:gd name="T58" fmla="*/ 2147483647 w 599"/>
                <a:gd name="T59" fmla="*/ 2147483647 h 279"/>
                <a:gd name="T60" fmla="*/ 2147483647 w 599"/>
                <a:gd name="T61" fmla="*/ 2147483647 h 279"/>
                <a:gd name="T62" fmla="*/ 2147483647 w 599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6" name="Freeform 430"/>
            <p:cNvSpPr>
              <a:spLocks noChangeAspect="1"/>
            </p:cNvSpPr>
            <p:nvPr/>
          </p:nvSpPr>
          <p:spPr bwMode="auto">
            <a:xfrm>
              <a:off x="1088" y="1431"/>
              <a:ext cx="695" cy="405"/>
            </a:xfrm>
            <a:custGeom>
              <a:avLst/>
              <a:gdLst>
                <a:gd name="T0" fmla="*/ 2147483647 w 599"/>
                <a:gd name="T1" fmla="*/ 2147483647 h 279"/>
                <a:gd name="T2" fmla="*/ 2147483647 w 599"/>
                <a:gd name="T3" fmla="*/ 2147483647 h 279"/>
                <a:gd name="T4" fmla="*/ 2147483647 w 599"/>
                <a:gd name="T5" fmla="*/ 2147483647 h 279"/>
                <a:gd name="T6" fmla="*/ 2147483647 w 599"/>
                <a:gd name="T7" fmla="*/ 2147483647 h 279"/>
                <a:gd name="T8" fmla="*/ 2147483647 w 599"/>
                <a:gd name="T9" fmla="*/ 2147483647 h 279"/>
                <a:gd name="T10" fmla="*/ 2147483647 w 599"/>
                <a:gd name="T11" fmla="*/ 2147483647 h 279"/>
                <a:gd name="T12" fmla="*/ 2147483647 w 599"/>
                <a:gd name="T13" fmla="*/ 2147483647 h 279"/>
                <a:gd name="T14" fmla="*/ 2147483647 w 599"/>
                <a:gd name="T15" fmla="*/ 2147483647 h 279"/>
                <a:gd name="T16" fmla="*/ 2147483647 w 599"/>
                <a:gd name="T17" fmla="*/ 2147483647 h 279"/>
                <a:gd name="T18" fmla="*/ 2147483647 w 599"/>
                <a:gd name="T19" fmla="*/ 2147483647 h 279"/>
                <a:gd name="T20" fmla="*/ 2147483647 w 599"/>
                <a:gd name="T21" fmla="*/ 2147483647 h 279"/>
                <a:gd name="T22" fmla="*/ 2147483647 w 599"/>
                <a:gd name="T23" fmla="*/ 2147483647 h 279"/>
                <a:gd name="T24" fmla="*/ 2147483647 w 599"/>
                <a:gd name="T25" fmla="*/ 2147483647 h 279"/>
                <a:gd name="T26" fmla="*/ 2147483647 w 599"/>
                <a:gd name="T27" fmla="*/ 2147483647 h 279"/>
                <a:gd name="T28" fmla="*/ 2147483647 w 599"/>
                <a:gd name="T29" fmla="*/ 2147483647 h 279"/>
                <a:gd name="T30" fmla="*/ 2147483647 w 599"/>
                <a:gd name="T31" fmla="*/ 2147483647 h 279"/>
                <a:gd name="T32" fmla="*/ 2147483647 w 599"/>
                <a:gd name="T33" fmla="*/ 0 h 279"/>
                <a:gd name="T34" fmla="*/ 2147483647 w 599"/>
                <a:gd name="T35" fmla="*/ 2147483647 h 279"/>
                <a:gd name="T36" fmla="*/ 2147483647 w 599"/>
                <a:gd name="T37" fmla="*/ 2147483647 h 279"/>
                <a:gd name="T38" fmla="*/ 2147483647 w 599"/>
                <a:gd name="T39" fmla="*/ 2147483647 h 279"/>
                <a:gd name="T40" fmla="*/ 2147483647 w 599"/>
                <a:gd name="T41" fmla="*/ 2147483647 h 279"/>
                <a:gd name="T42" fmla="*/ 2147483647 w 599"/>
                <a:gd name="T43" fmla="*/ 2147483647 h 279"/>
                <a:gd name="T44" fmla="*/ 2147483647 w 599"/>
                <a:gd name="T45" fmla="*/ 2147483647 h 279"/>
                <a:gd name="T46" fmla="*/ 0 w 599"/>
                <a:gd name="T47" fmla="*/ 2147483647 h 279"/>
                <a:gd name="T48" fmla="*/ 2147483647 w 599"/>
                <a:gd name="T49" fmla="*/ 2147483647 h 279"/>
                <a:gd name="T50" fmla="*/ 2147483647 w 599"/>
                <a:gd name="T51" fmla="*/ 2147483647 h 279"/>
                <a:gd name="T52" fmla="*/ 2147483647 w 599"/>
                <a:gd name="T53" fmla="*/ 2147483647 h 279"/>
                <a:gd name="T54" fmla="*/ 2147483647 w 599"/>
                <a:gd name="T55" fmla="*/ 2147483647 h 279"/>
                <a:gd name="T56" fmla="*/ 2147483647 w 599"/>
                <a:gd name="T57" fmla="*/ 2147483647 h 279"/>
                <a:gd name="T58" fmla="*/ 2147483647 w 599"/>
                <a:gd name="T59" fmla="*/ 2147483647 h 279"/>
                <a:gd name="T60" fmla="*/ 2147483647 w 599"/>
                <a:gd name="T61" fmla="*/ 2147483647 h 279"/>
                <a:gd name="T62" fmla="*/ 2147483647 w 599"/>
                <a:gd name="T63" fmla="*/ 2147483647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7" name="Freeform 431"/>
            <p:cNvSpPr>
              <a:spLocks noChangeAspect="1"/>
            </p:cNvSpPr>
            <p:nvPr/>
          </p:nvSpPr>
          <p:spPr bwMode="auto">
            <a:xfrm>
              <a:off x="699" y="1431"/>
              <a:ext cx="139" cy="127"/>
            </a:xfrm>
            <a:custGeom>
              <a:avLst/>
              <a:gdLst>
                <a:gd name="T0" fmla="*/ 2147483647 w 120"/>
                <a:gd name="T1" fmla="*/ 0 h 88"/>
                <a:gd name="T2" fmla="*/ 2147483647 w 120"/>
                <a:gd name="T3" fmla="*/ 2147483647 h 88"/>
                <a:gd name="T4" fmla="*/ 2147483647 w 120"/>
                <a:gd name="T5" fmla="*/ 2147483647 h 88"/>
                <a:gd name="T6" fmla="*/ 2147483647 w 120"/>
                <a:gd name="T7" fmla="*/ 2147483647 h 88"/>
                <a:gd name="T8" fmla="*/ 0 w 120"/>
                <a:gd name="T9" fmla="*/ 2147483647 h 88"/>
                <a:gd name="T10" fmla="*/ 2147483647 w 120"/>
                <a:gd name="T11" fmla="*/ 2147483647 h 88"/>
                <a:gd name="T12" fmla="*/ 2147483647 w 120"/>
                <a:gd name="T13" fmla="*/ 2147483647 h 88"/>
                <a:gd name="T14" fmla="*/ 2147483647 w 120"/>
                <a:gd name="T15" fmla="*/ 2147483647 h 88"/>
                <a:gd name="T16" fmla="*/ 2147483647 w 120"/>
                <a:gd name="T17" fmla="*/ 2147483647 h 88"/>
                <a:gd name="T18" fmla="*/ 2147483647 w 120"/>
                <a:gd name="T19" fmla="*/ 2147483647 h 88"/>
                <a:gd name="T20" fmla="*/ 2147483647 w 120"/>
                <a:gd name="T21" fmla="*/ 2147483647 h 88"/>
                <a:gd name="T22" fmla="*/ 2147483647 w 120"/>
                <a:gd name="T23" fmla="*/ 2147483647 h 88"/>
                <a:gd name="T24" fmla="*/ 2147483647 w 120"/>
                <a:gd name="T25" fmla="*/ 2147483647 h 88"/>
                <a:gd name="T26" fmla="*/ 2147483647 w 120"/>
                <a:gd name="T27" fmla="*/ 2147483647 h 88"/>
                <a:gd name="T28" fmla="*/ 2147483647 w 120"/>
                <a:gd name="T29" fmla="*/ 0 h 88"/>
                <a:gd name="T30" fmla="*/ 2147483647 w 120"/>
                <a:gd name="T31" fmla="*/ 0 h 88"/>
                <a:gd name="T32" fmla="*/ 2147483647 w 120"/>
                <a:gd name="T33" fmla="*/ 0 h 88"/>
                <a:gd name="T34" fmla="*/ 2147483647 w 120"/>
                <a:gd name="T35" fmla="*/ 0 h 88"/>
                <a:gd name="T36" fmla="*/ 2147483647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8" name="Freeform 432"/>
            <p:cNvSpPr>
              <a:spLocks noChangeAspect="1"/>
            </p:cNvSpPr>
            <p:nvPr/>
          </p:nvSpPr>
          <p:spPr bwMode="auto">
            <a:xfrm>
              <a:off x="699" y="1431"/>
              <a:ext cx="139" cy="127"/>
            </a:xfrm>
            <a:custGeom>
              <a:avLst/>
              <a:gdLst>
                <a:gd name="T0" fmla="*/ 2147483647 w 120"/>
                <a:gd name="T1" fmla="*/ 0 h 88"/>
                <a:gd name="T2" fmla="*/ 2147483647 w 120"/>
                <a:gd name="T3" fmla="*/ 2147483647 h 88"/>
                <a:gd name="T4" fmla="*/ 2147483647 w 120"/>
                <a:gd name="T5" fmla="*/ 2147483647 h 88"/>
                <a:gd name="T6" fmla="*/ 2147483647 w 120"/>
                <a:gd name="T7" fmla="*/ 2147483647 h 88"/>
                <a:gd name="T8" fmla="*/ 0 w 120"/>
                <a:gd name="T9" fmla="*/ 2147483647 h 88"/>
                <a:gd name="T10" fmla="*/ 2147483647 w 120"/>
                <a:gd name="T11" fmla="*/ 2147483647 h 88"/>
                <a:gd name="T12" fmla="*/ 2147483647 w 120"/>
                <a:gd name="T13" fmla="*/ 2147483647 h 88"/>
                <a:gd name="T14" fmla="*/ 2147483647 w 120"/>
                <a:gd name="T15" fmla="*/ 2147483647 h 88"/>
                <a:gd name="T16" fmla="*/ 2147483647 w 120"/>
                <a:gd name="T17" fmla="*/ 2147483647 h 88"/>
                <a:gd name="T18" fmla="*/ 2147483647 w 120"/>
                <a:gd name="T19" fmla="*/ 2147483647 h 88"/>
                <a:gd name="T20" fmla="*/ 2147483647 w 120"/>
                <a:gd name="T21" fmla="*/ 2147483647 h 88"/>
                <a:gd name="T22" fmla="*/ 2147483647 w 120"/>
                <a:gd name="T23" fmla="*/ 2147483647 h 88"/>
                <a:gd name="T24" fmla="*/ 2147483647 w 120"/>
                <a:gd name="T25" fmla="*/ 2147483647 h 88"/>
                <a:gd name="T26" fmla="*/ 2147483647 w 120"/>
                <a:gd name="T27" fmla="*/ 2147483647 h 88"/>
                <a:gd name="T28" fmla="*/ 2147483647 w 120"/>
                <a:gd name="T29" fmla="*/ 0 h 88"/>
                <a:gd name="T30" fmla="*/ 2147483647 w 120"/>
                <a:gd name="T31" fmla="*/ 0 h 88"/>
                <a:gd name="T32" fmla="*/ 2147483647 w 120"/>
                <a:gd name="T33" fmla="*/ 0 h 88"/>
                <a:gd name="T34" fmla="*/ 2147483647 w 120"/>
                <a:gd name="T35" fmla="*/ 0 h 88"/>
                <a:gd name="T36" fmla="*/ 2147483647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09" name="Freeform 433"/>
            <p:cNvSpPr>
              <a:spLocks noChangeAspect="1"/>
            </p:cNvSpPr>
            <p:nvPr/>
          </p:nvSpPr>
          <p:spPr bwMode="auto">
            <a:xfrm>
              <a:off x="1124" y="955"/>
              <a:ext cx="28" cy="36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0" name="Freeform 434"/>
            <p:cNvSpPr>
              <a:spLocks noChangeAspect="1"/>
            </p:cNvSpPr>
            <p:nvPr/>
          </p:nvSpPr>
          <p:spPr bwMode="auto">
            <a:xfrm>
              <a:off x="1124" y="955"/>
              <a:ext cx="28" cy="36"/>
            </a:xfrm>
            <a:custGeom>
              <a:avLst/>
              <a:gdLst>
                <a:gd name="T0" fmla="*/ 0 w 24"/>
                <a:gd name="T1" fmla="*/ 2147483647 h 24"/>
                <a:gd name="T2" fmla="*/ 2147483647 w 24"/>
                <a:gd name="T3" fmla="*/ 0 h 24"/>
                <a:gd name="T4" fmla="*/ 2147483647 w 24"/>
                <a:gd name="T5" fmla="*/ 2147483647 h 24"/>
                <a:gd name="T6" fmla="*/ 0 w 24"/>
                <a:gd name="T7" fmla="*/ 2147483647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1" name="Freeform 435"/>
            <p:cNvSpPr>
              <a:spLocks noChangeAspect="1"/>
            </p:cNvSpPr>
            <p:nvPr/>
          </p:nvSpPr>
          <p:spPr bwMode="auto">
            <a:xfrm>
              <a:off x="1180" y="805"/>
              <a:ext cx="92" cy="104"/>
            </a:xfrm>
            <a:custGeom>
              <a:avLst/>
              <a:gdLst>
                <a:gd name="T0" fmla="*/ 0 w 80"/>
                <a:gd name="T1" fmla="*/ 2147483647 h 72"/>
                <a:gd name="T2" fmla="*/ 0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2147483647 h 72"/>
                <a:gd name="T10" fmla="*/ 2147483647 w 80"/>
                <a:gd name="T11" fmla="*/ 2147483647 h 72"/>
                <a:gd name="T12" fmla="*/ 2147483647 w 80"/>
                <a:gd name="T13" fmla="*/ 2147483647 h 72"/>
                <a:gd name="T14" fmla="*/ 2147483647 w 80"/>
                <a:gd name="T15" fmla="*/ 2147483647 h 72"/>
                <a:gd name="T16" fmla="*/ 2147483647 w 80"/>
                <a:gd name="T17" fmla="*/ 2147483647 h 72"/>
                <a:gd name="T18" fmla="*/ 2147483647 w 80"/>
                <a:gd name="T19" fmla="*/ 2147483647 h 72"/>
                <a:gd name="T20" fmla="*/ 2147483647 w 80"/>
                <a:gd name="T21" fmla="*/ 0 h 72"/>
                <a:gd name="T22" fmla="*/ 2147483647 w 80"/>
                <a:gd name="T23" fmla="*/ 2147483647 h 72"/>
                <a:gd name="T24" fmla="*/ 2147483647 w 80"/>
                <a:gd name="T25" fmla="*/ 2147483647 h 72"/>
                <a:gd name="T26" fmla="*/ 0 w 80"/>
                <a:gd name="T27" fmla="*/ 214748364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2" name="Freeform 436"/>
            <p:cNvSpPr>
              <a:spLocks noChangeAspect="1"/>
            </p:cNvSpPr>
            <p:nvPr/>
          </p:nvSpPr>
          <p:spPr bwMode="auto">
            <a:xfrm>
              <a:off x="1180" y="805"/>
              <a:ext cx="92" cy="104"/>
            </a:xfrm>
            <a:custGeom>
              <a:avLst/>
              <a:gdLst>
                <a:gd name="T0" fmla="*/ 0 w 80"/>
                <a:gd name="T1" fmla="*/ 2147483647 h 72"/>
                <a:gd name="T2" fmla="*/ 0 w 80"/>
                <a:gd name="T3" fmla="*/ 2147483647 h 72"/>
                <a:gd name="T4" fmla="*/ 2147483647 w 80"/>
                <a:gd name="T5" fmla="*/ 2147483647 h 72"/>
                <a:gd name="T6" fmla="*/ 2147483647 w 80"/>
                <a:gd name="T7" fmla="*/ 2147483647 h 72"/>
                <a:gd name="T8" fmla="*/ 2147483647 w 80"/>
                <a:gd name="T9" fmla="*/ 2147483647 h 72"/>
                <a:gd name="T10" fmla="*/ 2147483647 w 80"/>
                <a:gd name="T11" fmla="*/ 2147483647 h 72"/>
                <a:gd name="T12" fmla="*/ 2147483647 w 80"/>
                <a:gd name="T13" fmla="*/ 2147483647 h 72"/>
                <a:gd name="T14" fmla="*/ 2147483647 w 80"/>
                <a:gd name="T15" fmla="*/ 2147483647 h 72"/>
                <a:gd name="T16" fmla="*/ 2147483647 w 80"/>
                <a:gd name="T17" fmla="*/ 2147483647 h 72"/>
                <a:gd name="T18" fmla="*/ 2147483647 w 80"/>
                <a:gd name="T19" fmla="*/ 2147483647 h 72"/>
                <a:gd name="T20" fmla="*/ 2147483647 w 80"/>
                <a:gd name="T21" fmla="*/ 0 h 72"/>
                <a:gd name="T22" fmla="*/ 2147483647 w 80"/>
                <a:gd name="T23" fmla="*/ 2147483647 h 72"/>
                <a:gd name="T24" fmla="*/ 2147483647 w 80"/>
                <a:gd name="T25" fmla="*/ 2147483647 h 72"/>
                <a:gd name="T26" fmla="*/ 0 w 80"/>
                <a:gd name="T27" fmla="*/ 2147483647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3" name="Freeform 437"/>
            <p:cNvSpPr>
              <a:spLocks noChangeAspect="1"/>
            </p:cNvSpPr>
            <p:nvPr/>
          </p:nvSpPr>
          <p:spPr bwMode="auto">
            <a:xfrm>
              <a:off x="1208" y="644"/>
              <a:ext cx="250" cy="161"/>
            </a:xfrm>
            <a:custGeom>
              <a:avLst/>
              <a:gdLst>
                <a:gd name="T0" fmla="*/ 0 w 216"/>
                <a:gd name="T1" fmla="*/ 2147483647 h 111"/>
                <a:gd name="T2" fmla="*/ 2147483647 w 216"/>
                <a:gd name="T3" fmla="*/ 2147483647 h 111"/>
                <a:gd name="T4" fmla="*/ 2147483647 w 216"/>
                <a:gd name="T5" fmla="*/ 2147483647 h 111"/>
                <a:gd name="T6" fmla="*/ 2147483647 w 216"/>
                <a:gd name="T7" fmla="*/ 2147483647 h 111"/>
                <a:gd name="T8" fmla="*/ 2147483647 w 216"/>
                <a:gd name="T9" fmla="*/ 2147483647 h 111"/>
                <a:gd name="T10" fmla="*/ 2147483647 w 216"/>
                <a:gd name="T11" fmla="*/ 2147483647 h 111"/>
                <a:gd name="T12" fmla="*/ 2147483647 w 216"/>
                <a:gd name="T13" fmla="*/ 2147483647 h 111"/>
                <a:gd name="T14" fmla="*/ 2147483647 w 216"/>
                <a:gd name="T15" fmla="*/ 2147483647 h 111"/>
                <a:gd name="T16" fmla="*/ 2147483647 w 216"/>
                <a:gd name="T17" fmla="*/ 2147483647 h 111"/>
                <a:gd name="T18" fmla="*/ 2147483647 w 216"/>
                <a:gd name="T19" fmla="*/ 2147483647 h 111"/>
                <a:gd name="T20" fmla="*/ 2147483647 w 216"/>
                <a:gd name="T21" fmla="*/ 2147483647 h 111"/>
                <a:gd name="T22" fmla="*/ 2147483647 w 216"/>
                <a:gd name="T23" fmla="*/ 2147483647 h 111"/>
                <a:gd name="T24" fmla="*/ 2147483647 w 216"/>
                <a:gd name="T25" fmla="*/ 2147483647 h 111"/>
                <a:gd name="T26" fmla="*/ 2147483647 w 216"/>
                <a:gd name="T27" fmla="*/ 2147483647 h 111"/>
                <a:gd name="T28" fmla="*/ 2147483647 w 216"/>
                <a:gd name="T29" fmla="*/ 2147483647 h 111"/>
                <a:gd name="T30" fmla="*/ 2147483647 w 216"/>
                <a:gd name="T31" fmla="*/ 2147483647 h 111"/>
                <a:gd name="T32" fmla="*/ 2147483647 w 216"/>
                <a:gd name="T33" fmla="*/ 2147483647 h 111"/>
                <a:gd name="T34" fmla="*/ 2147483647 w 216"/>
                <a:gd name="T35" fmla="*/ 2147483647 h 111"/>
                <a:gd name="T36" fmla="*/ 2147483647 w 216"/>
                <a:gd name="T37" fmla="*/ 0 h 111"/>
                <a:gd name="T38" fmla="*/ 2147483647 w 216"/>
                <a:gd name="T39" fmla="*/ 2147483647 h 111"/>
                <a:gd name="T40" fmla="*/ 2147483647 w 216"/>
                <a:gd name="T41" fmla="*/ 2147483647 h 111"/>
                <a:gd name="T42" fmla="*/ 2147483647 w 216"/>
                <a:gd name="T43" fmla="*/ 2147483647 h 111"/>
                <a:gd name="T44" fmla="*/ 2147483647 w 216"/>
                <a:gd name="T45" fmla="*/ 2147483647 h 111"/>
                <a:gd name="T46" fmla="*/ 2147483647 w 216"/>
                <a:gd name="T47" fmla="*/ 2147483647 h 111"/>
                <a:gd name="T48" fmla="*/ 2147483647 w 216"/>
                <a:gd name="T49" fmla="*/ 2147483647 h 111"/>
                <a:gd name="T50" fmla="*/ 2147483647 w 216"/>
                <a:gd name="T51" fmla="*/ 2147483647 h 111"/>
                <a:gd name="T52" fmla="*/ 2147483647 w 216"/>
                <a:gd name="T53" fmla="*/ 2147483647 h 111"/>
                <a:gd name="T54" fmla="*/ 2147483647 w 216"/>
                <a:gd name="T55" fmla="*/ 2147483647 h 111"/>
                <a:gd name="T56" fmla="*/ 2147483647 w 216"/>
                <a:gd name="T57" fmla="*/ 2147483647 h 111"/>
                <a:gd name="T58" fmla="*/ 0 w 216"/>
                <a:gd name="T59" fmla="*/ 2147483647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4" name="Freeform 438"/>
            <p:cNvSpPr>
              <a:spLocks noChangeAspect="1"/>
            </p:cNvSpPr>
            <p:nvPr/>
          </p:nvSpPr>
          <p:spPr bwMode="auto">
            <a:xfrm>
              <a:off x="1208" y="644"/>
              <a:ext cx="250" cy="161"/>
            </a:xfrm>
            <a:custGeom>
              <a:avLst/>
              <a:gdLst>
                <a:gd name="T0" fmla="*/ 0 w 216"/>
                <a:gd name="T1" fmla="*/ 2147483647 h 111"/>
                <a:gd name="T2" fmla="*/ 2147483647 w 216"/>
                <a:gd name="T3" fmla="*/ 2147483647 h 111"/>
                <a:gd name="T4" fmla="*/ 2147483647 w 216"/>
                <a:gd name="T5" fmla="*/ 2147483647 h 111"/>
                <a:gd name="T6" fmla="*/ 2147483647 w 216"/>
                <a:gd name="T7" fmla="*/ 2147483647 h 111"/>
                <a:gd name="T8" fmla="*/ 2147483647 w 216"/>
                <a:gd name="T9" fmla="*/ 2147483647 h 111"/>
                <a:gd name="T10" fmla="*/ 2147483647 w 216"/>
                <a:gd name="T11" fmla="*/ 2147483647 h 111"/>
                <a:gd name="T12" fmla="*/ 2147483647 w 216"/>
                <a:gd name="T13" fmla="*/ 2147483647 h 111"/>
                <a:gd name="T14" fmla="*/ 2147483647 w 216"/>
                <a:gd name="T15" fmla="*/ 2147483647 h 111"/>
                <a:gd name="T16" fmla="*/ 2147483647 w 216"/>
                <a:gd name="T17" fmla="*/ 2147483647 h 111"/>
                <a:gd name="T18" fmla="*/ 2147483647 w 216"/>
                <a:gd name="T19" fmla="*/ 2147483647 h 111"/>
                <a:gd name="T20" fmla="*/ 2147483647 w 216"/>
                <a:gd name="T21" fmla="*/ 2147483647 h 111"/>
                <a:gd name="T22" fmla="*/ 2147483647 w 216"/>
                <a:gd name="T23" fmla="*/ 2147483647 h 111"/>
                <a:gd name="T24" fmla="*/ 2147483647 w 216"/>
                <a:gd name="T25" fmla="*/ 2147483647 h 111"/>
                <a:gd name="T26" fmla="*/ 2147483647 w 216"/>
                <a:gd name="T27" fmla="*/ 2147483647 h 111"/>
                <a:gd name="T28" fmla="*/ 2147483647 w 216"/>
                <a:gd name="T29" fmla="*/ 2147483647 h 111"/>
                <a:gd name="T30" fmla="*/ 2147483647 w 216"/>
                <a:gd name="T31" fmla="*/ 2147483647 h 111"/>
                <a:gd name="T32" fmla="*/ 2147483647 w 216"/>
                <a:gd name="T33" fmla="*/ 2147483647 h 111"/>
                <a:gd name="T34" fmla="*/ 2147483647 w 216"/>
                <a:gd name="T35" fmla="*/ 2147483647 h 111"/>
                <a:gd name="T36" fmla="*/ 2147483647 w 216"/>
                <a:gd name="T37" fmla="*/ 0 h 111"/>
                <a:gd name="T38" fmla="*/ 2147483647 w 216"/>
                <a:gd name="T39" fmla="*/ 2147483647 h 111"/>
                <a:gd name="T40" fmla="*/ 2147483647 w 216"/>
                <a:gd name="T41" fmla="*/ 2147483647 h 111"/>
                <a:gd name="T42" fmla="*/ 2147483647 w 216"/>
                <a:gd name="T43" fmla="*/ 2147483647 h 111"/>
                <a:gd name="T44" fmla="*/ 2147483647 w 216"/>
                <a:gd name="T45" fmla="*/ 2147483647 h 111"/>
                <a:gd name="T46" fmla="*/ 2147483647 w 216"/>
                <a:gd name="T47" fmla="*/ 2147483647 h 111"/>
                <a:gd name="T48" fmla="*/ 2147483647 w 216"/>
                <a:gd name="T49" fmla="*/ 2147483647 h 111"/>
                <a:gd name="T50" fmla="*/ 2147483647 w 216"/>
                <a:gd name="T51" fmla="*/ 2147483647 h 111"/>
                <a:gd name="T52" fmla="*/ 2147483647 w 216"/>
                <a:gd name="T53" fmla="*/ 2147483647 h 111"/>
                <a:gd name="T54" fmla="*/ 2147483647 w 216"/>
                <a:gd name="T55" fmla="*/ 2147483647 h 111"/>
                <a:gd name="T56" fmla="*/ 2147483647 w 216"/>
                <a:gd name="T57" fmla="*/ 2147483647 h 111"/>
                <a:gd name="T58" fmla="*/ 0 w 216"/>
                <a:gd name="T59" fmla="*/ 2147483647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5" name="Freeform 439"/>
            <p:cNvSpPr>
              <a:spLocks noChangeAspect="1"/>
            </p:cNvSpPr>
            <p:nvPr/>
          </p:nvSpPr>
          <p:spPr bwMode="auto">
            <a:xfrm>
              <a:off x="1976" y="527"/>
              <a:ext cx="102" cy="71"/>
            </a:xfrm>
            <a:custGeom>
              <a:avLst/>
              <a:gdLst>
                <a:gd name="T0" fmla="*/ 0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0 h 48"/>
                <a:gd name="T12" fmla="*/ 2147483647 w 88"/>
                <a:gd name="T13" fmla="*/ 0 h 48"/>
                <a:gd name="T14" fmla="*/ 2147483647 w 88"/>
                <a:gd name="T15" fmla="*/ 2147483647 h 48"/>
                <a:gd name="T16" fmla="*/ 0 w 8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6" name="Freeform 440"/>
            <p:cNvSpPr>
              <a:spLocks noChangeAspect="1"/>
            </p:cNvSpPr>
            <p:nvPr/>
          </p:nvSpPr>
          <p:spPr bwMode="auto">
            <a:xfrm>
              <a:off x="1976" y="527"/>
              <a:ext cx="102" cy="71"/>
            </a:xfrm>
            <a:custGeom>
              <a:avLst/>
              <a:gdLst>
                <a:gd name="T0" fmla="*/ 0 w 88"/>
                <a:gd name="T1" fmla="*/ 2147483647 h 48"/>
                <a:gd name="T2" fmla="*/ 2147483647 w 88"/>
                <a:gd name="T3" fmla="*/ 2147483647 h 48"/>
                <a:gd name="T4" fmla="*/ 2147483647 w 88"/>
                <a:gd name="T5" fmla="*/ 2147483647 h 48"/>
                <a:gd name="T6" fmla="*/ 2147483647 w 88"/>
                <a:gd name="T7" fmla="*/ 2147483647 h 48"/>
                <a:gd name="T8" fmla="*/ 2147483647 w 88"/>
                <a:gd name="T9" fmla="*/ 2147483647 h 48"/>
                <a:gd name="T10" fmla="*/ 2147483647 w 88"/>
                <a:gd name="T11" fmla="*/ 0 h 48"/>
                <a:gd name="T12" fmla="*/ 2147483647 w 88"/>
                <a:gd name="T13" fmla="*/ 0 h 48"/>
                <a:gd name="T14" fmla="*/ 2147483647 w 88"/>
                <a:gd name="T15" fmla="*/ 2147483647 h 48"/>
                <a:gd name="T16" fmla="*/ 0 w 88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7" name="Freeform 441"/>
            <p:cNvSpPr>
              <a:spLocks noChangeAspect="1"/>
            </p:cNvSpPr>
            <p:nvPr/>
          </p:nvSpPr>
          <p:spPr bwMode="auto">
            <a:xfrm>
              <a:off x="2597" y="678"/>
              <a:ext cx="121" cy="70"/>
            </a:xfrm>
            <a:custGeom>
              <a:avLst/>
              <a:gdLst>
                <a:gd name="T0" fmla="*/ 0 w 104"/>
                <a:gd name="T1" fmla="*/ 2147483647 h 48"/>
                <a:gd name="T2" fmla="*/ 2147483647 w 104"/>
                <a:gd name="T3" fmla="*/ 0 h 48"/>
                <a:gd name="T4" fmla="*/ 2147483647 w 104"/>
                <a:gd name="T5" fmla="*/ 0 h 48"/>
                <a:gd name="T6" fmla="*/ 2147483647 w 104"/>
                <a:gd name="T7" fmla="*/ 2147483647 h 48"/>
                <a:gd name="T8" fmla="*/ 2147483647 w 104"/>
                <a:gd name="T9" fmla="*/ 0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0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8" name="Freeform 442"/>
            <p:cNvSpPr>
              <a:spLocks noChangeAspect="1"/>
            </p:cNvSpPr>
            <p:nvPr/>
          </p:nvSpPr>
          <p:spPr bwMode="auto">
            <a:xfrm>
              <a:off x="2597" y="678"/>
              <a:ext cx="121" cy="70"/>
            </a:xfrm>
            <a:custGeom>
              <a:avLst/>
              <a:gdLst>
                <a:gd name="T0" fmla="*/ 0 w 104"/>
                <a:gd name="T1" fmla="*/ 2147483647 h 48"/>
                <a:gd name="T2" fmla="*/ 2147483647 w 104"/>
                <a:gd name="T3" fmla="*/ 0 h 48"/>
                <a:gd name="T4" fmla="*/ 2147483647 w 104"/>
                <a:gd name="T5" fmla="*/ 0 h 48"/>
                <a:gd name="T6" fmla="*/ 2147483647 w 104"/>
                <a:gd name="T7" fmla="*/ 2147483647 h 48"/>
                <a:gd name="T8" fmla="*/ 2147483647 w 104"/>
                <a:gd name="T9" fmla="*/ 0 h 48"/>
                <a:gd name="T10" fmla="*/ 2147483647 w 104"/>
                <a:gd name="T11" fmla="*/ 2147483647 h 48"/>
                <a:gd name="T12" fmla="*/ 2147483647 w 104"/>
                <a:gd name="T13" fmla="*/ 2147483647 h 48"/>
                <a:gd name="T14" fmla="*/ 2147483647 w 104"/>
                <a:gd name="T15" fmla="*/ 2147483647 h 48"/>
                <a:gd name="T16" fmla="*/ 2147483647 w 104"/>
                <a:gd name="T17" fmla="*/ 2147483647 h 48"/>
                <a:gd name="T18" fmla="*/ 2147483647 w 104"/>
                <a:gd name="T19" fmla="*/ 2147483647 h 48"/>
                <a:gd name="T20" fmla="*/ 2147483647 w 104"/>
                <a:gd name="T21" fmla="*/ 2147483647 h 48"/>
                <a:gd name="T22" fmla="*/ 0 w 104"/>
                <a:gd name="T23" fmla="*/ 2147483647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19" name="Freeform 443"/>
            <p:cNvSpPr>
              <a:spLocks noChangeAspect="1"/>
            </p:cNvSpPr>
            <p:nvPr/>
          </p:nvSpPr>
          <p:spPr bwMode="auto">
            <a:xfrm>
              <a:off x="2672" y="678"/>
              <a:ext cx="73" cy="46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2147483647 w 64"/>
                <a:gd name="T9" fmla="*/ 2147483647 h 32"/>
                <a:gd name="T10" fmla="*/ 2147483647 w 64"/>
                <a:gd name="T11" fmla="*/ 2147483647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0" name="Freeform 444"/>
            <p:cNvSpPr>
              <a:spLocks noChangeAspect="1"/>
            </p:cNvSpPr>
            <p:nvPr/>
          </p:nvSpPr>
          <p:spPr bwMode="auto">
            <a:xfrm>
              <a:off x="2672" y="678"/>
              <a:ext cx="73" cy="46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2147483647 w 64"/>
                <a:gd name="T9" fmla="*/ 2147483647 h 32"/>
                <a:gd name="T10" fmla="*/ 2147483647 w 64"/>
                <a:gd name="T11" fmla="*/ 2147483647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1" name="Freeform 445"/>
            <p:cNvSpPr>
              <a:spLocks noChangeAspect="1"/>
            </p:cNvSpPr>
            <p:nvPr/>
          </p:nvSpPr>
          <p:spPr bwMode="auto">
            <a:xfrm>
              <a:off x="2681" y="1465"/>
              <a:ext cx="55" cy="242"/>
            </a:xfrm>
            <a:custGeom>
              <a:avLst/>
              <a:gdLst>
                <a:gd name="T0" fmla="*/ 0 w 48"/>
                <a:gd name="T1" fmla="*/ 2147483647 h 167"/>
                <a:gd name="T2" fmla="*/ 2147483647 w 48"/>
                <a:gd name="T3" fmla="*/ 2147483647 h 167"/>
                <a:gd name="T4" fmla="*/ 2147483647 w 48"/>
                <a:gd name="T5" fmla="*/ 2147483647 h 167"/>
                <a:gd name="T6" fmla="*/ 2147483647 w 48"/>
                <a:gd name="T7" fmla="*/ 2147483647 h 167"/>
                <a:gd name="T8" fmla="*/ 2147483647 w 48"/>
                <a:gd name="T9" fmla="*/ 2147483647 h 167"/>
                <a:gd name="T10" fmla="*/ 2147483647 w 48"/>
                <a:gd name="T11" fmla="*/ 2147483647 h 167"/>
                <a:gd name="T12" fmla="*/ 2147483647 w 48"/>
                <a:gd name="T13" fmla="*/ 2147483647 h 167"/>
                <a:gd name="T14" fmla="*/ 2147483647 w 48"/>
                <a:gd name="T15" fmla="*/ 2147483647 h 167"/>
                <a:gd name="T16" fmla="*/ 2147483647 w 48"/>
                <a:gd name="T17" fmla="*/ 2147483647 h 167"/>
                <a:gd name="T18" fmla="*/ 2147483647 w 48"/>
                <a:gd name="T19" fmla="*/ 0 h 167"/>
                <a:gd name="T20" fmla="*/ 0 w 48"/>
                <a:gd name="T21" fmla="*/ 2147483647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2" name="Freeform 446"/>
            <p:cNvSpPr>
              <a:spLocks noChangeAspect="1"/>
            </p:cNvSpPr>
            <p:nvPr/>
          </p:nvSpPr>
          <p:spPr bwMode="auto">
            <a:xfrm>
              <a:off x="2681" y="1465"/>
              <a:ext cx="55" cy="242"/>
            </a:xfrm>
            <a:custGeom>
              <a:avLst/>
              <a:gdLst>
                <a:gd name="T0" fmla="*/ 0 w 48"/>
                <a:gd name="T1" fmla="*/ 2147483647 h 167"/>
                <a:gd name="T2" fmla="*/ 2147483647 w 48"/>
                <a:gd name="T3" fmla="*/ 2147483647 h 167"/>
                <a:gd name="T4" fmla="*/ 2147483647 w 48"/>
                <a:gd name="T5" fmla="*/ 2147483647 h 167"/>
                <a:gd name="T6" fmla="*/ 2147483647 w 48"/>
                <a:gd name="T7" fmla="*/ 2147483647 h 167"/>
                <a:gd name="T8" fmla="*/ 2147483647 w 48"/>
                <a:gd name="T9" fmla="*/ 2147483647 h 167"/>
                <a:gd name="T10" fmla="*/ 2147483647 w 48"/>
                <a:gd name="T11" fmla="*/ 2147483647 h 167"/>
                <a:gd name="T12" fmla="*/ 2147483647 w 48"/>
                <a:gd name="T13" fmla="*/ 2147483647 h 167"/>
                <a:gd name="T14" fmla="*/ 2147483647 w 48"/>
                <a:gd name="T15" fmla="*/ 2147483647 h 167"/>
                <a:gd name="T16" fmla="*/ 2147483647 w 48"/>
                <a:gd name="T17" fmla="*/ 2147483647 h 167"/>
                <a:gd name="T18" fmla="*/ 2147483647 w 48"/>
                <a:gd name="T19" fmla="*/ 0 h 167"/>
                <a:gd name="T20" fmla="*/ 0 w 48"/>
                <a:gd name="T21" fmla="*/ 2147483647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3" name="Freeform 447"/>
            <p:cNvSpPr>
              <a:spLocks noChangeAspect="1"/>
            </p:cNvSpPr>
            <p:nvPr/>
          </p:nvSpPr>
          <p:spPr bwMode="auto">
            <a:xfrm>
              <a:off x="2764" y="701"/>
              <a:ext cx="75" cy="47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4" name="Freeform 448"/>
            <p:cNvSpPr>
              <a:spLocks noChangeAspect="1"/>
            </p:cNvSpPr>
            <p:nvPr/>
          </p:nvSpPr>
          <p:spPr bwMode="auto">
            <a:xfrm>
              <a:off x="2764" y="701"/>
              <a:ext cx="75" cy="47"/>
            </a:xfrm>
            <a:custGeom>
              <a:avLst/>
              <a:gdLst>
                <a:gd name="T0" fmla="*/ 0 w 64"/>
                <a:gd name="T1" fmla="*/ 0 h 32"/>
                <a:gd name="T2" fmla="*/ 2147483647 w 64"/>
                <a:gd name="T3" fmla="*/ 2147483647 h 32"/>
                <a:gd name="T4" fmla="*/ 2147483647 w 64"/>
                <a:gd name="T5" fmla="*/ 2147483647 h 32"/>
                <a:gd name="T6" fmla="*/ 2147483647 w 64"/>
                <a:gd name="T7" fmla="*/ 2147483647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5" name="Freeform 449"/>
            <p:cNvSpPr>
              <a:spLocks noChangeAspect="1"/>
            </p:cNvSpPr>
            <p:nvPr/>
          </p:nvSpPr>
          <p:spPr bwMode="auto">
            <a:xfrm>
              <a:off x="773" y="609"/>
              <a:ext cx="2723" cy="1227"/>
            </a:xfrm>
            <a:custGeom>
              <a:avLst/>
              <a:gdLst>
                <a:gd name="T0" fmla="*/ 2147483647 w 2348"/>
                <a:gd name="T1" fmla="*/ 2147483647 h 845"/>
                <a:gd name="T2" fmla="*/ 2147483647 w 2348"/>
                <a:gd name="T3" fmla="*/ 2147483647 h 845"/>
                <a:gd name="T4" fmla="*/ 2147483647 w 2348"/>
                <a:gd name="T5" fmla="*/ 2147483647 h 845"/>
                <a:gd name="T6" fmla="*/ 2147483647 w 2348"/>
                <a:gd name="T7" fmla="*/ 2147483647 h 845"/>
                <a:gd name="T8" fmla="*/ 2147483647 w 2348"/>
                <a:gd name="T9" fmla="*/ 2147483647 h 845"/>
                <a:gd name="T10" fmla="*/ 2147483647 w 2348"/>
                <a:gd name="T11" fmla="*/ 2147483647 h 845"/>
                <a:gd name="T12" fmla="*/ 2147483647 w 2348"/>
                <a:gd name="T13" fmla="*/ 2147483647 h 845"/>
                <a:gd name="T14" fmla="*/ 2147483647 w 2348"/>
                <a:gd name="T15" fmla="*/ 2147483647 h 845"/>
                <a:gd name="T16" fmla="*/ 2147483647 w 2348"/>
                <a:gd name="T17" fmla="*/ 2147483647 h 845"/>
                <a:gd name="T18" fmla="*/ 0 w 2348"/>
                <a:gd name="T19" fmla="*/ 2147483647 h 845"/>
                <a:gd name="T20" fmla="*/ 2147483647 w 2348"/>
                <a:gd name="T21" fmla="*/ 2147483647 h 845"/>
                <a:gd name="T22" fmla="*/ 2147483647 w 2348"/>
                <a:gd name="T23" fmla="*/ 2147483647 h 845"/>
                <a:gd name="T24" fmla="*/ 2147483647 w 2348"/>
                <a:gd name="T25" fmla="*/ 2147483647 h 845"/>
                <a:gd name="T26" fmla="*/ 2147483647 w 2348"/>
                <a:gd name="T27" fmla="*/ 2147483647 h 845"/>
                <a:gd name="T28" fmla="*/ 2147483647 w 2348"/>
                <a:gd name="T29" fmla="*/ 2147483647 h 845"/>
                <a:gd name="T30" fmla="*/ 2147483647 w 2348"/>
                <a:gd name="T31" fmla="*/ 2147483647 h 845"/>
                <a:gd name="T32" fmla="*/ 2147483647 w 2348"/>
                <a:gd name="T33" fmla="*/ 2147483647 h 845"/>
                <a:gd name="T34" fmla="*/ 2147483647 w 2348"/>
                <a:gd name="T35" fmla="*/ 2147483647 h 845"/>
                <a:gd name="T36" fmla="*/ 2147483647 w 2348"/>
                <a:gd name="T37" fmla="*/ 2147483647 h 845"/>
                <a:gd name="T38" fmla="*/ 2147483647 w 2348"/>
                <a:gd name="T39" fmla="*/ 2147483647 h 845"/>
                <a:gd name="T40" fmla="*/ 2147483647 w 2348"/>
                <a:gd name="T41" fmla="*/ 2147483647 h 845"/>
                <a:gd name="T42" fmla="*/ 2147483647 w 2348"/>
                <a:gd name="T43" fmla="*/ 2147483647 h 845"/>
                <a:gd name="T44" fmla="*/ 2147483647 w 2348"/>
                <a:gd name="T45" fmla="*/ 2147483647 h 845"/>
                <a:gd name="T46" fmla="*/ 2147483647 w 2348"/>
                <a:gd name="T47" fmla="*/ 2147483647 h 845"/>
                <a:gd name="T48" fmla="*/ 2147483647 w 2348"/>
                <a:gd name="T49" fmla="*/ 2147483647 h 845"/>
                <a:gd name="T50" fmla="*/ 2147483647 w 2348"/>
                <a:gd name="T51" fmla="*/ 2147483647 h 845"/>
                <a:gd name="T52" fmla="*/ 2147483647 w 2348"/>
                <a:gd name="T53" fmla="*/ 2147483647 h 845"/>
                <a:gd name="T54" fmla="*/ 2147483647 w 2348"/>
                <a:gd name="T55" fmla="*/ 2147483647 h 845"/>
                <a:gd name="T56" fmla="*/ 2147483647 w 2348"/>
                <a:gd name="T57" fmla="*/ 2147483647 h 845"/>
                <a:gd name="T58" fmla="*/ 2147483647 w 2348"/>
                <a:gd name="T59" fmla="*/ 2147483647 h 845"/>
                <a:gd name="T60" fmla="*/ 2147483647 w 2348"/>
                <a:gd name="T61" fmla="*/ 2147483647 h 845"/>
                <a:gd name="T62" fmla="*/ 2147483647 w 2348"/>
                <a:gd name="T63" fmla="*/ 2147483647 h 845"/>
                <a:gd name="T64" fmla="*/ 2147483647 w 2348"/>
                <a:gd name="T65" fmla="*/ 2147483647 h 845"/>
                <a:gd name="T66" fmla="*/ 2147483647 w 2348"/>
                <a:gd name="T67" fmla="*/ 2147483647 h 845"/>
                <a:gd name="T68" fmla="*/ 2147483647 w 2348"/>
                <a:gd name="T69" fmla="*/ 2147483647 h 845"/>
                <a:gd name="T70" fmla="*/ 2147483647 w 2348"/>
                <a:gd name="T71" fmla="*/ 2147483647 h 845"/>
                <a:gd name="T72" fmla="*/ 2147483647 w 2348"/>
                <a:gd name="T73" fmla="*/ 2147483647 h 845"/>
                <a:gd name="T74" fmla="*/ 2147483647 w 2348"/>
                <a:gd name="T75" fmla="*/ 2147483647 h 845"/>
                <a:gd name="T76" fmla="*/ 2147483647 w 2348"/>
                <a:gd name="T77" fmla="*/ 2147483647 h 845"/>
                <a:gd name="T78" fmla="*/ 2147483647 w 2348"/>
                <a:gd name="T79" fmla="*/ 2147483647 h 845"/>
                <a:gd name="T80" fmla="*/ 2147483647 w 2348"/>
                <a:gd name="T81" fmla="*/ 2147483647 h 845"/>
                <a:gd name="T82" fmla="*/ 2147483647 w 2348"/>
                <a:gd name="T83" fmla="*/ 2147483647 h 845"/>
                <a:gd name="T84" fmla="*/ 2147483647 w 2348"/>
                <a:gd name="T85" fmla="*/ 2147483647 h 845"/>
                <a:gd name="T86" fmla="*/ 2147483647 w 2348"/>
                <a:gd name="T87" fmla="*/ 2147483647 h 845"/>
                <a:gd name="T88" fmla="*/ 2147483647 w 2348"/>
                <a:gd name="T89" fmla="*/ 2147483647 h 845"/>
                <a:gd name="T90" fmla="*/ 2147483647 w 2348"/>
                <a:gd name="T91" fmla="*/ 2147483647 h 845"/>
                <a:gd name="T92" fmla="*/ 2147483647 w 2348"/>
                <a:gd name="T93" fmla="*/ 2147483647 h 845"/>
                <a:gd name="T94" fmla="*/ 2147483647 w 2348"/>
                <a:gd name="T95" fmla="*/ 2147483647 h 845"/>
                <a:gd name="T96" fmla="*/ 2147483647 w 2348"/>
                <a:gd name="T97" fmla="*/ 2147483647 h 845"/>
                <a:gd name="T98" fmla="*/ 2147483647 w 2348"/>
                <a:gd name="T99" fmla="*/ 2147483647 h 845"/>
                <a:gd name="T100" fmla="*/ 2147483647 w 2348"/>
                <a:gd name="T101" fmla="*/ 2147483647 h 845"/>
                <a:gd name="T102" fmla="*/ 2147483647 w 2348"/>
                <a:gd name="T103" fmla="*/ 2147483647 h 845"/>
                <a:gd name="T104" fmla="*/ 2147483647 w 2348"/>
                <a:gd name="T105" fmla="*/ 2147483647 h 845"/>
                <a:gd name="T106" fmla="*/ 2147483647 w 2348"/>
                <a:gd name="T107" fmla="*/ 2147483647 h 845"/>
                <a:gd name="T108" fmla="*/ 2147483647 w 2348"/>
                <a:gd name="T109" fmla="*/ 2147483647 h 845"/>
                <a:gd name="T110" fmla="*/ 2147483647 w 2348"/>
                <a:gd name="T111" fmla="*/ 2147483647 h 845"/>
                <a:gd name="T112" fmla="*/ 2147483647 w 2348"/>
                <a:gd name="T113" fmla="*/ 2147483647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6" name="Freeform 450"/>
            <p:cNvSpPr>
              <a:spLocks noChangeAspect="1"/>
            </p:cNvSpPr>
            <p:nvPr/>
          </p:nvSpPr>
          <p:spPr bwMode="auto">
            <a:xfrm>
              <a:off x="773" y="609"/>
              <a:ext cx="2723" cy="1227"/>
            </a:xfrm>
            <a:custGeom>
              <a:avLst/>
              <a:gdLst>
                <a:gd name="T0" fmla="*/ 2147483647 w 2348"/>
                <a:gd name="T1" fmla="*/ 2147483647 h 845"/>
                <a:gd name="T2" fmla="*/ 2147483647 w 2348"/>
                <a:gd name="T3" fmla="*/ 2147483647 h 845"/>
                <a:gd name="T4" fmla="*/ 2147483647 w 2348"/>
                <a:gd name="T5" fmla="*/ 2147483647 h 845"/>
                <a:gd name="T6" fmla="*/ 2147483647 w 2348"/>
                <a:gd name="T7" fmla="*/ 2147483647 h 845"/>
                <a:gd name="T8" fmla="*/ 2147483647 w 2348"/>
                <a:gd name="T9" fmla="*/ 2147483647 h 845"/>
                <a:gd name="T10" fmla="*/ 2147483647 w 2348"/>
                <a:gd name="T11" fmla="*/ 2147483647 h 845"/>
                <a:gd name="T12" fmla="*/ 2147483647 w 2348"/>
                <a:gd name="T13" fmla="*/ 2147483647 h 845"/>
                <a:gd name="T14" fmla="*/ 2147483647 w 2348"/>
                <a:gd name="T15" fmla="*/ 2147483647 h 845"/>
                <a:gd name="T16" fmla="*/ 2147483647 w 2348"/>
                <a:gd name="T17" fmla="*/ 2147483647 h 845"/>
                <a:gd name="T18" fmla="*/ 0 w 2348"/>
                <a:gd name="T19" fmla="*/ 2147483647 h 845"/>
                <a:gd name="T20" fmla="*/ 2147483647 w 2348"/>
                <a:gd name="T21" fmla="*/ 2147483647 h 845"/>
                <a:gd name="T22" fmla="*/ 2147483647 w 2348"/>
                <a:gd name="T23" fmla="*/ 2147483647 h 845"/>
                <a:gd name="T24" fmla="*/ 2147483647 w 2348"/>
                <a:gd name="T25" fmla="*/ 2147483647 h 845"/>
                <a:gd name="T26" fmla="*/ 2147483647 w 2348"/>
                <a:gd name="T27" fmla="*/ 2147483647 h 845"/>
                <a:gd name="T28" fmla="*/ 2147483647 w 2348"/>
                <a:gd name="T29" fmla="*/ 2147483647 h 845"/>
                <a:gd name="T30" fmla="*/ 2147483647 w 2348"/>
                <a:gd name="T31" fmla="*/ 2147483647 h 845"/>
                <a:gd name="T32" fmla="*/ 2147483647 w 2348"/>
                <a:gd name="T33" fmla="*/ 2147483647 h 845"/>
                <a:gd name="T34" fmla="*/ 2147483647 w 2348"/>
                <a:gd name="T35" fmla="*/ 2147483647 h 845"/>
                <a:gd name="T36" fmla="*/ 2147483647 w 2348"/>
                <a:gd name="T37" fmla="*/ 2147483647 h 845"/>
                <a:gd name="T38" fmla="*/ 2147483647 w 2348"/>
                <a:gd name="T39" fmla="*/ 2147483647 h 845"/>
                <a:gd name="T40" fmla="*/ 2147483647 w 2348"/>
                <a:gd name="T41" fmla="*/ 2147483647 h 845"/>
                <a:gd name="T42" fmla="*/ 2147483647 w 2348"/>
                <a:gd name="T43" fmla="*/ 2147483647 h 845"/>
                <a:gd name="T44" fmla="*/ 2147483647 w 2348"/>
                <a:gd name="T45" fmla="*/ 2147483647 h 845"/>
                <a:gd name="T46" fmla="*/ 2147483647 w 2348"/>
                <a:gd name="T47" fmla="*/ 2147483647 h 845"/>
                <a:gd name="T48" fmla="*/ 2147483647 w 2348"/>
                <a:gd name="T49" fmla="*/ 2147483647 h 845"/>
                <a:gd name="T50" fmla="*/ 2147483647 w 2348"/>
                <a:gd name="T51" fmla="*/ 2147483647 h 845"/>
                <a:gd name="T52" fmla="*/ 2147483647 w 2348"/>
                <a:gd name="T53" fmla="*/ 2147483647 h 845"/>
                <a:gd name="T54" fmla="*/ 2147483647 w 2348"/>
                <a:gd name="T55" fmla="*/ 2147483647 h 845"/>
                <a:gd name="T56" fmla="*/ 2147483647 w 2348"/>
                <a:gd name="T57" fmla="*/ 2147483647 h 845"/>
                <a:gd name="T58" fmla="*/ 2147483647 w 2348"/>
                <a:gd name="T59" fmla="*/ 2147483647 h 845"/>
                <a:gd name="T60" fmla="*/ 2147483647 w 2348"/>
                <a:gd name="T61" fmla="*/ 2147483647 h 845"/>
                <a:gd name="T62" fmla="*/ 2147483647 w 2348"/>
                <a:gd name="T63" fmla="*/ 2147483647 h 845"/>
                <a:gd name="T64" fmla="*/ 2147483647 w 2348"/>
                <a:gd name="T65" fmla="*/ 2147483647 h 845"/>
                <a:gd name="T66" fmla="*/ 2147483647 w 2348"/>
                <a:gd name="T67" fmla="*/ 2147483647 h 845"/>
                <a:gd name="T68" fmla="*/ 2147483647 w 2348"/>
                <a:gd name="T69" fmla="*/ 2147483647 h 845"/>
                <a:gd name="T70" fmla="*/ 2147483647 w 2348"/>
                <a:gd name="T71" fmla="*/ 2147483647 h 845"/>
                <a:gd name="T72" fmla="*/ 2147483647 w 2348"/>
                <a:gd name="T73" fmla="*/ 2147483647 h 845"/>
                <a:gd name="T74" fmla="*/ 2147483647 w 2348"/>
                <a:gd name="T75" fmla="*/ 2147483647 h 845"/>
                <a:gd name="T76" fmla="*/ 2147483647 w 2348"/>
                <a:gd name="T77" fmla="*/ 2147483647 h 845"/>
                <a:gd name="T78" fmla="*/ 2147483647 w 2348"/>
                <a:gd name="T79" fmla="*/ 2147483647 h 845"/>
                <a:gd name="T80" fmla="*/ 2147483647 w 2348"/>
                <a:gd name="T81" fmla="*/ 2147483647 h 845"/>
                <a:gd name="T82" fmla="*/ 2147483647 w 2348"/>
                <a:gd name="T83" fmla="*/ 2147483647 h 845"/>
                <a:gd name="T84" fmla="*/ 2147483647 w 2348"/>
                <a:gd name="T85" fmla="*/ 2147483647 h 845"/>
                <a:gd name="T86" fmla="*/ 2147483647 w 2348"/>
                <a:gd name="T87" fmla="*/ 2147483647 h 845"/>
                <a:gd name="T88" fmla="*/ 2147483647 w 2348"/>
                <a:gd name="T89" fmla="*/ 2147483647 h 845"/>
                <a:gd name="T90" fmla="*/ 2147483647 w 2348"/>
                <a:gd name="T91" fmla="*/ 2147483647 h 845"/>
                <a:gd name="T92" fmla="*/ 2147483647 w 2348"/>
                <a:gd name="T93" fmla="*/ 2147483647 h 845"/>
                <a:gd name="T94" fmla="*/ 2147483647 w 2348"/>
                <a:gd name="T95" fmla="*/ 2147483647 h 845"/>
                <a:gd name="T96" fmla="*/ 2147483647 w 2348"/>
                <a:gd name="T97" fmla="*/ 2147483647 h 845"/>
                <a:gd name="T98" fmla="*/ 2147483647 w 2348"/>
                <a:gd name="T99" fmla="*/ 2147483647 h 845"/>
                <a:gd name="T100" fmla="*/ 2147483647 w 2348"/>
                <a:gd name="T101" fmla="*/ 2147483647 h 845"/>
                <a:gd name="T102" fmla="*/ 2147483647 w 2348"/>
                <a:gd name="T103" fmla="*/ 2147483647 h 845"/>
                <a:gd name="T104" fmla="*/ 2147483647 w 2348"/>
                <a:gd name="T105" fmla="*/ 2147483647 h 845"/>
                <a:gd name="T106" fmla="*/ 2147483647 w 2348"/>
                <a:gd name="T107" fmla="*/ 2147483647 h 845"/>
                <a:gd name="T108" fmla="*/ 2147483647 w 2348"/>
                <a:gd name="T109" fmla="*/ 2147483647 h 845"/>
                <a:gd name="T110" fmla="*/ 2147483647 w 2348"/>
                <a:gd name="T111" fmla="*/ 2147483647 h 845"/>
                <a:gd name="T112" fmla="*/ 2147483647 w 2348"/>
                <a:gd name="T113" fmla="*/ 2147483647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7" name="Freeform 451"/>
            <p:cNvSpPr>
              <a:spLocks noChangeAspect="1"/>
            </p:cNvSpPr>
            <p:nvPr/>
          </p:nvSpPr>
          <p:spPr bwMode="auto">
            <a:xfrm>
              <a:off x="681" y="1523"/>
              <a:ext cx="295" cy="231"/>
            </a:xfrm>
            <a:custGeom>
              <a:avLst/>
              <a:gdLst>
                <a:gd name="T0" fmla="*/ 2147483647 w 256"/>
                <a:gd name="T1" fmla="*/ 2147483647 h 159"/>
                <a:gd name="T2" fmla="*/ 2147483647 w 256"/>
                <a:gd name="T3" fmla="*/ 2147483647 h 159"/>
                <a:gd name="T4" fmla="*/ 2147483647 w 256"/>
                <a:gd name="T5" fmla="*/ 2147483647 h 159"/>
                <a:gd name="T6" fmla="*/ 2147483647 w 256"/>
                <a:gd name="T7" fmla="*/ 2147483647 h 159"/>
                <a:gd name="T8" fmla="*/ 2147483647 w 256"/>
                <a:gd name="T9" fmla="*/ 2147483647 h 159"/>
                <a:gd name="T10" fmla="*/ 2147483647 w 256"/>
                <a:gd name="T11" fmla="*/ 2147483647 h 159"/>
                <a:gd name="T12" fmla="*/ 2147483647 w 256"/>
                <a:gd name="T13" fmla="*/ 2147483647 h 159"/>
                <a:gd name="T14" fmla="*/ 2147483647 w 256"/>
                <a:gd name="T15" fmla="*/ 2147483647 h 159"/>
                <a:gd name="T16" fmla="*/ 2147483647 w 256"/>
                <a:gd name="T17" fmla="*/ 2147483647 h 159"/>
                <a:gd name="T18" fmla="*/ 2147483647 w 256"/>
                <a:gd name="T19" fmla="*/ 2147483647 h 159"/>
                <a:gd name="T20" fmla="*/ 2147483647 w 256"/>
                <a:gd name="T21" fmla="*/ 2147483647 h 159"/>
                <a:gd name="T22" fmla="*/ 2147483647 w 256"/>
                <a:gd name="T23" fmla="*/ 2147483647 h 159"/>
                <a:gd name="T24" fmla="*/ 2147483647 w 256"/>
                <a:gd name="T25" fmla="*/ 2147483647 h 159"/>
                <a:gd name="T26" fmla="*/ 2147483647 w 256"/>
                <a:gd name="T27" fmla="*/ 2147483647 h 159"/>
                <a:gd name="T28" fmla="*/ 2147483647 w 256"/>
                <a:gd name="T29" fmla="*/ 2147483647 h 159"/>
                <a:gd name="T30" fmla="*/ 2147483647 w 256"/>
                <a:gd name="T31" fmla="*/ 2147483647 h 159"/>
                <a:gd name="T32" fmla="*/ 2147483647 w 256"/>
                <a:gd name="T33" fmla="*/ 2147483647 h 159"/>
                <a:gd name="T34" fmla="*/ 2147483647 w 256"/>
                <a:gd name="T35" fmla="*/ 0 h 159"/>
                <a:gd name="T36" fmla="*/ 2147483647 w 256"/>
                <a:gd name="T37" fmla="*/ 2147483647 h 159"/>
                <a:gd name="T38" fmla="*/ 2147483647 w 256"/>
                <a:gd name="T39" fmla="*/ 0 h 159"/>
                <a:gd name="T40" fmla="*/ 2147483647 w 256"/>
                <a:gd name="T41" fmla="*/ 2147483647 h 159"/>
                <a:gd name="T42" fmla="*/ 2147483647 w 256"/>
                <a:gd name="T43" fmla="*/ 2147483647 h 159"/>
                <a:gd name="T44" fmla="*/ 2147483647 w 256"/>
                <a:gd name="T45" fmla="*/ 2147483647 h 159"/>
                <a:gd name="T46" fmla="*/ 2147483647 w 256"/>
                <a:gd name="T47" fmla="*/ 2147483647 h 159"/>
                <a:gd name="T48" fmla="*/ 2147483647 w 256"/>
                <a:gd name="T49" fmla="*/ 2147483647 h 159"/>
                <a:gd name="T50" fmla="*/ 2147483647 w 256"/>
                <a:gd name="T51" fmla="*/ 2147483647 h 159"/>
                <a:gd name="T52" fmla="*/ 0 w 256"/>
                <a:gd name="T53" fmla="*/ 2147483647 h 159"/>
                <a:gd name="T54" fmla="*/ 2147483647 w 256"/>
                <a:gd name="T55" fmla="*/ 2147483647 h 159"/>
                <a:gd name="T56" fmla="*/ 2147483647 w 256"/>
                <a:gd name="T57" fmla="*/ 2147483647 h 159"/>
                <a:gd name="T58" fmla="*/ 2147483647 w 256"/>
                <a:gd name="T59" fmla="*/ 2147483647 h 159"/>
                <a:gd name="T60" fmla="*/ 2147483647 w 256"/>
                <a:gd name="T61" fmla="*/ 2147483647 h 159"/>
                <a:gd name="T62" fmla="*/ 2147483647 w 256"/>
                <a:gd name="T63" fmla="*/ 2147483647 h 159"/>
                <a:gd name="T64" fmla="*/ 2147483647 w 256"/>
                <a:gd name="T65" fmla="*/ 2147483647 h 159"/>
                <a:gd name="T66" fmla="*/ 2147483647 w 256"/>
                <a:gd name="T67" fmla="*/ 2147483647 h 159"/>
                <a:gd name="T68" fmla="*/ 2147483647 w 256"/>
                <a:gd name="T69" fmla="*/ 2147483647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8" name="Freeform 452"/>
            <p:cNvSpPr>
              <a:spLocks noChangeAspect="1"/>
            </p:cNvSpPr>
            <p:nvPr/>
          </p:nvSpPr>
          <p:spPr bwMode="auto">
            <a:xfrm>
              <a:off x="681" y="1523"/>
              <a:ext cx="295" cy="231"/>
            </a:xfrm>
            <a:custGeom>
              <a:avLst/>
              <a:gdLst>
                <a:gd name="T0" fmla="*/ 2147483647 w 256"/>
                <a:gd name="T1" fmla="*/ 2147483647 h 159"/>
                <a:gd name="T2" fmla="*/ 2147483647 w 256"/>
                <a:gd name="T3" fmla="*/ 2147483647 h 159"/>
                <a:gd name="T4" fmla="*/ 2147483647 w 256"/>
                <a:gd name="T5" fmla="*/ 2147483647 h 159"/>
                <a:gd name="T6" fmla="*/ 2147483647 w 256"/>
                <a:gd name="T7" fmla="*/ 2147483647 h 159"/>
                <a:gd name="T8" fmla="*/ 2147483647 w 256"/>
                <a:gd name="T9" fmla="*/ 2147483647 h 159"/>
                <a:gd name="T10" fmla="*/ 2147483647 w 256"/>
                <a:gd name="T11" fmla="*/ 2147483647 h 159"/>
                <a:gd name="T12" fmla="*/ 2147483647 w 256"/>
                <a:gd name="T13" fmla="*/ 2147483647 h 159"/>
                <a:gd name="T14" fmla="*/ 2147483647 w 256"/>
                <a:gd name="T15" fmla="*/ 2147483647 h 159"/>
                <a:gd name="T16" fmla="*/ 2147483647 w 256"/>
                <a:gd name="T17" fmla="*/ 2147483647 h 159"/>
                <a:gd name="T18" fmla="*/ 2147483647 w 256"/>
                <a:gd name="T19" fmla="*/ 2147483647 h 159"/>
                <a:gd name="T20" fmla="*/ 2147483647 w 256"/>
                <a:gd name="T21" fmla="*/ 2147483647 h 159"/>
                <a:gd name="T22" fmla="*/ 2147483647 w 256"/>
                <a:gd name="T23" fmla="*/ 2147483647 h 159"/>
                <a:gd name="T24" fmla="*/ 2147483647 w 256"/>
                <a:gd name="T25" fmla="*/ 2147483647 h 159"/>
                <a:gd name="T26" fmla="*/ 2147483647 w 256"/>
                <a:gd name="T27" fmla="*/ 2147483647 h 159"/>
                <a:gd name="T28" fmla="*/ 2147483647 w 256"/>
                <a:gd name="T29" fmla="*/ 2147483647 h 159"/>
                <a:gd name="T30" fmla="*/ 2147483647 w 256"/>
                <a:gd name="T31" fmla="*/ 2147483647 h 159"/>
                <a:gd name="T32" fmla="*/ 2147483647 w 256"/>
                <a:gd name="T33" fmla="*/ 2147483647 h 159"/>
                <a:gd name="T34" fmla="*/ 2147483647 w 256"/>
                <a:gd name="T35" fmla="*/ 0 h 159"/>
                <a:gd name="T36" fmla="*/ 2147483647 w 256"/>
                <a:gd name="T37" fmla="*/ 2147483647 h 159"/>
                <a:gd name="T38" fmla="*/ 2147483647 w 256"/>
                <a:gd name="T39" fmla="*/ 0 h 159"/>
                <a:gd name="T40" fmla="*/ 2147483647 w 256"/>
                <a:gd name="T41" fmla="*/ 2147483647 h 159"/>
                <a:gd name="T42" fmla="*/ 2147483647 w 256"/>
                <a:gd name="T43" fmla="*/ 2147483647 h 159"/>
                <a:gd name="T44" fmla="*/ 2147483647 w 256"/>
                <a:gd name="T45" fmla="*/ 2147483647 h 159"/>
                <a:gd name="T46" fmla="*/ 2147483647 w 256"/>
                <a:gd name="T47" fmla="*/ 2147483647 h 159"/>
                <a:gd name="T48" fmla="*/ 2147483647 w 256"/>
                <a:gd name="T49" fmla="*/ 2147483647 h 159"/>
                <a:gd name="T50" fmla="*/ 2147483647 w 256"/>
                <a:gd name="T51" fmla="*/ 2147483647 h 159"/>
                <a:gd name="T52" fmla="*/ 0 w 256"/>
                <a:gd name="T53" fmla="*/ 2147483647 h 159"/>
                <a:gd name="T54" fmla="*/ 2147483647 w 256"/>
                <a:gd name="T55" fmla="*/ 2147483647 h 159"/>
                <a:gd name="T56" fmla="*/ 2147483647 w 256"/>
                <a:gd name="T57" fmla="*/ 2147483647 h 159"/>
                <a:gd name="T58" fmla="*/ 2147483647 w 256"/>
                <a:gd name="T59" fmla="*/ 2147483647 h 159"/>
                <a:gd name="T60" fmla="*/ 2147483647 w 256"/>
                <a:gd name="T61" fmla="*/ 2147483647 h 159"/>
                <a:gd name="T62" fmla="*/ 2147483647 w 256"/>
                <a:gd name="T63" fmla="*/ 2147483647 h 159"/>
                <a:gd name="T64" fmla="*/ 2147483647 w 256"/>
                <a:gd name="T65" fmla="*/ 2147483647 h 159"/>
                <a:gd name="T66" fmla="*/ 2147483647 w 256"/>
                <a:gd name="T67" fmla="*/ 2147483647 h 159"/>
                <a:gd name="T68" fmla="*/ 2147483647 w 256"/>
                <a:gd name="T69" fmla="*/ 2147483647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29" name="Freeform 453"/>
            <p:cNvSpPr>
              <a:spLocks noChangeAspect="1"/>
            </p:cNvSpPr>
            <p:nvPr/>
          </p:nvSpPr>
          <p:spPr bwMode="auto">
            <a:xfrm>
              <a:off x="1033" y="1824"/>
              <a:ext cx="64" cy="69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0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0" name="Freeform 454"/>
            <p:cNvSpPr>
              <a:spLocks noChangeAspect="1"/>
            </p:cNvSpPr>
            <p:nvPr/>
          </p:nvSpPr>
          <p:spPr bwMode="auto">
            <a:xfrm>
              <a:off x="1033" y="1824"/>
              <a:ext cx="64" cy="69"/>
            </a:xfrm>
            <a:custGeom>
              <a:avLst/>
              <a:gdLst>
                <a:gd name="T0" fmla="*/ 2147483647 w 56"/>
                <a:gd name="T1" fmla="*/ 2147483647 h 48"/>
                <a:gd name="T2" fmla="*/ 2147483647 w 56"/>
                <a:gd name="T3" fmla="*/ 2147483647 h 48"/>
                <a:gd name="T4" fmla="*/ 2147483647 w 56"/>
                <a:gd name="T5" fmla="*/ 2147483647 h 48"/>
                <a:gd name="T6" fmla="*/ 0 w 56"/>
                <a:gd name="T7" fmla="*/ 2147483647 h 48"/>
                <a:gd name="T8" fmla="*/ 2147483647 w 56"/>
                <a:gd name="T9" fmla="*/ 0 h 48"/>
                <a:gd name="T10" fmla="*/ 2147483647 w 56"/>
                <a:gd name="T11" fmla="*/ 2147483647 h 48"/>
                <a:gd name="T12" fmla="*/ 2147483647 w 56"/>
                <a:gd name="T13" fmla="*/ 2147483647 h 48"/>
                <a:gd name="T14" fmla="*/ 2147483647 w 56"/>
                <a:gd name="T15" fmla="*/ 2147483647 h 48"/>
                <a:gd name="T16" fmla="*/ 2147483647 w 56"/>
                <a:gd name="T17" fmla="*/ 2147483647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1" name="Freeform 455"/>
            <p:cNvSpPr>
              <a:spLocks noChangeAspect="1"/>
            </p:cNvSpPr>
            <p:nvPr/>
          </p:nvSpPr>
          <p:spPr bwMode="auto">
            <a:xfrm>
              <a:off x="1061" y="1813"/>
              <a:ext cx="91" cy="92"/>
            </a:xfrm>
            <a:custGeom>
              <a:avLst/>
              <a:gdLst>
                <a:gd name="T0" fmla="*/ 2147483647 w 79"/>
                <a:gd name="T1" fmla="*/ 0 h 64"/>
                <a:gd name="T2" fmla="*/ 2147483647 w 79"/>
                <a:gd name="T3" fmla="*/ 2147483647 h 64"/>
                <a:gd name="T4" fmla="*/ 2147483647 w 79"/>
                <a:gd name="T5" fmla="*/ 2147483647 h 64"/>
                <a:gd name="T6" fmla="*/ 2147483647 w 79"/>
                <a:gd name="T7" fmla="*/ 2147483647 h 64"/>
                <a:gd name="T8" fmla="*/ 0 w 79"/>
                <a:gd name="T9" fmla="*/ 2147483647 h 64"/>
                <a:gd name="T10" fmla="*/ 2147483647 w 79"/>
                <a:gd name="T11" fmla="*/ 2147483647 h 64"/>
                <a:gd name="T12" fmla="*/ 2147483647 w 79"/>
                <a:gd name="T13" fmla="*/ 2147483647 h 64"/>
                <a:gd name="T14" fmla="*/ 2147483647 w 79"/>
                <a:gd name="T15" fmla="*/ 2147483647 h 64"/>
                <a:gd name="T16" fmla="*/ 2147483647 w 79"/>
                <a:gd name="T17" fmla="*/ 2147483647 h 64"/>
                <a:gd name="T18" fmla="*/ 2147483647 w 79"/>
                <a:gd name="T19" fmla="*/ 2147483647 h 64"/>
                <a:gd name="T20" fmla="*/ 2147483647 w 79"/>
                <a:gd name="T21" fmla="*/ 2147483647 h 64"/>
                <a:gd name="T22" fmla="*/ 2147483647 w 79"/>
                <a:gd name="T23" fmla="*/ 2147483647 h 64"/>
                <a:gd name="T24" fmla="*/ 2147483647 w 79"/>
                <a:gd name="T25" fmla="*/ 2147483647 h 64"/>
                <a:gd name="T26" fmla="*/ 2147483647 w 79"/>
                <a:gd name="T27" fmla="*/ 2147483647 h 64"/>
                <a:gd name="T28" fmla="*/ 2147483647 w 79"/>
                <a:gd name="T29" fmla="*/ 2147483647 h 64"/>
                <a:gd name="T30" fmla="*/ 2147483647 w 79"/>
                <a:gd name="T31" fmla="*/ 0 h 64"/>
                <a:gd name="T32" fmla="*/ 2147483647 w 79"/>
                <a:gd name="T33" fmla="*/ 0 h 64"/>
                <a:gd name="T34" fmla="*/ 2147483647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2" name="Freeform 456"/>
            <p:cNvSpPr>
              <a:spLocks noChangeAspect="1"/>
            </p:cNvSpPr>
            <p:nvPr/>
          </p:nvSpPr>
          <p:spPr bwMode="auto">
            <a:xfrm>
              <a:off x="1061" y="1813"/>
              <a:ext cx="91" cy="92"/>
            </a:xfrm>
            <a:custGeom>
              <a:avLst/>
              <a:gdLst>
                <a:gd name="T0" fmla="*/ 2147483647 w 79"/>
                <a:gd name="T1" fmla="*/ 0 h 64"/>
                <a:gd name="T2" fmla="*/ 2147483647 w 79"/>
                <a:gd name="T3" fmla="*/ 2147483647 h 64"/>
                <a:gd name="T4" fmla="*/ 2147483647 w 79"/>
                <a:gd name="T5" fmla="*/ 2147483647 h 64"/>
                <a:gd name="T6" fmla="*/ 2147483647 w 79"/>
                <a:gd name="T7" fmla="*/ 2147483647 h 64"/>
                <a:gd name="T8" fmla="*/ 0 w 79"/>
                <a:gd name="T9" fmla="*/ 2147483647 h 64"/>
                <a:gd name="T10" fmla="*/ 2147483647 w 79"/>
                <a:gd name="T11" fmla="*/ 2147483647 h 64"/>
                <a:gd name="T12" fmla="*/ 2147483647 w 79"/>
                <a:gd name="T13" fmla="*/ 2147483647 h 64"/>
                <a:gd name="T14" fmla="*/ 2147483647 w 79"/>
                <a:gd name="T15" fmla="*/ 2147483647 h 64"/>
                <a:gd name="T16" fmla="*/ 2147483647 w 79"/>
                <a:gd name="T17" fmla="*/ 2147483647 h 64"/>
                <a:gd name="T18" fmla="*/ 2147483647 w 79"/>
                <a:gd name="T19" fmla="*/ 2147483647 h 64"/>
                <a:gd name="T20" fmla="*/ 2147483647 w 79"/>
                <a:gd name="T21" fmla="*/ 2147483647 h 64"/>
                <a:gd name="T22" fmla="*/ 2147483647 w 79"/>
                <a:gd name="T23" fmla="*/ 2147483647 h 64"/>
                <a:gd name="T24" fmla="*/ 2147483647 w 79"/>
                <a:gd name="T25" fmla="*/ 2147483647 h 64"/>
                <a:gd name="T26" fmla="*/ 2147483647 w 79"/>
                <a:gd name="T27" fmla="*/ 2147483647 h 64"/>
                <a:gd name="T28" fmla="*/ 2147483647 w 79"/>
                <a:gd name="T29" fmla="*/ 2147483647 h 64"/>
                <a:gd name="T30" fmla="*/ 2147483647 w 79"/>
                <a:gd name="T31" fmla="*/ 0 h 64"/>
                <a:gd name="T32" fmla="*/ 2147483647 w 79"/>
                <a:gd name="T33" fmla="*/ 0 h 64"/>
                <a:gd name="T34" fmla="*/ 2147483647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3" name="Freeform 457"/>
            <p:cNvSpPr>
              <a:spLocks noChangeAspect="1"/>
            </p:cNvSpPr>
            <p:nvPr/>
          </p:nvSpPr>
          <p:spPr bwMode="auto">
            <a:xfrm>
              <a:off x="1061" y="1859"/>
              <a:ext cx="27" cy="34"/>
            </a:xfrm>
            <a:custGeom>
              <a:avLst/>
              <a:gdLst>
                <a:gd name="T0" fmla="*/ 2147483647 w 24"/>
                <a:gd name="T1" fmla="*/ 2147483647 h 24"/>
                <a:gd name="T2" fmla="*/ 0 w 24"/>
                <a:gd name="T3" fmla="*/ 0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4" name="Freeform 458"/>
            <p:cNvSpPr>
              <a:spLocks noChangeAspect="1"/>
            </p:cNvSpPr>
            <p:nvPr/>
          </p:nvSpPr>
          <p:spPr bwMode="auto">
            <a:xfrm>
              <a:off x="1061" y="1859"/>
              <a:ext cx="27" cy="34"/>
            </a:xfrm>
            <a:custGeom>
              <a:avLst/>
              <a:gdLst>
                <a:gd name="T0" fmla="*/ 2147483647 w 24"/>
                <a:gd name="T1" fmla="*/ 2147483647 h 24"/>
                <a:gd name="T2" fmla="*/ 0 w 24"/>
                <a:gd name="T3" fmla="*/ 0 h 24"/>
                <a:gd name="T4" fmla="*/ 2147483647 w 24"/>
                <a:gd name="T5" fmla="*/ 0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5" name="Freeform 459"/>
            <p:cNvSpPr>
              <a:spLocks noChangeAspect="1"/>
            </p:cNvSpPr>
            <p:nvPr/>
          </p:nvSpPr>
          <p:spPr bwMode="auto">
            <a:xfrm>
              <a:off x="1476" y="1788"/>
              <a:ext cx="176" cy="94"/>
            </a:xfrm>
            <a:custGeom>
              <a:avLst/>
              <a:gdLst>
                <a:gd name="T0" fmla="*/ 2147483647 w 152"/>
                <a:gd name="T1" fmla="*/ 2147483647 h 64"/>
                <a:gd name="T2" fmla="*/ 2147483647 w 152"/>
                <a:gd name="T3" fmla="*/ 2147483647 h 64"/>
                <a:gd name="T4" fmla="*/ 2147483647 w 152"/>
                <a:gd name="T5" fmla="*/ 2147483647 h 64"/>
                <a:gd name="T6" fmla="*/ 0 w 152"/>
                <a:gd name="T7" fmla="*/ 2147483647 h 64"/>
                <a:gd name="T8" fmla="*/ 0 w 152"/>
                <a:gd name="T9" fmla="*/ 2147483647 h 64"/>
                <a:gd name="T10" fmla="*/ 2147483647 w 152"/>
                <a:gd name="T11" fmla="*/ 2147483647 h 64"/>
                <a:gd name="T12" fmla="*/ 2147483647 w 152"/>
                <a:gd name="T13" fmla="*/ 2147483647 h 64"/>
                <a:gd name="T14" fmla="*/ 2147483647 w 152"/>
                <a:gd name="T15" fmla="*/ 2147483647 h 64"/>
                <a:gd name="T16" fmla="*/ 2147483647 w 152"/>
                <a:gd name="T17" fmla="*/ 2147483647 h 64"/>
                <a:gd name="T18" fmla="*/ 2147483647 w 152"/>
                <a:gd name="T19" fmla="*/ 2147483647 h 64"/>
                <a:gd name="T20" fmla="*/ 2147483647 w 152"/>
                <a:gd name="T21" fmla="*/ 2147483647 h 64"/>
                <a:gd name="T22" fmla="*/ 2147483647 w 152"/>
                <a:gd name="T23" fmla="*/ 0 h 64"/>
                <a:gd name="T24" fmla="*/ 2147483647 w 152"/>
                <a:gd name="T25" fmla="*/ 2147483647 h 64"/>
                <a:gd name="T26" fmla="*/ 2147483647 w 152"/>
                <a:gd name="T27" fmla="*/ 0 h 64"/>
                <a:gd name="T28" fmla="*/ 2147483647 w 152"/>
                <a:gd name="T29" fmla="*/ 0 h 64"/>
                <a:gd name="T30" fmla="*/ 2147483647 w 152"/>
                <a:gd name="T31" fmla="*/ 2147483647 h 64"/>
                <a:gd name="T32" fmla="*/ 2147483647 w 152"/>
                <a:gd name="T33" fmla="*/ 2147483647 h 64"/>
                <a:gd name="T34" fmla="*/ 2147483647 w 152"/>
                <a:gd name="T35" fmla="*/ 2147483647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6" name="Freeform 460"/>
            <p:cNvSpPr>
              <a:spLocks noChangeAspect="1"/>
            </p:cNvSpPr>
            <p:nvPr/>
          </p:nvSpPr>
          <p:spPr bwMode="auto">
            <a:xfrm>
              <a:off x="1476" y="1788"/>
              <a:ext cx="176" cy="94"/>
            </a:xfrm>
            <a:custGeom>
              <a:avLst/>
              <a:gdLst>
                <a:gd name="T0" fmla="*/ 2147483647 w 152"/>
                <a:gd name="T1" fmla="*/ 2147483647 h 64"/>
                <a:gd name="T2" fmla="*/ 2147483647 w 152"/>
                <a:gd name="T3" fmla="*/ 2147483647 h 64"/>
                <a:gd name="T4" fmla="*/ 2147483647 w 152"/>
                <a:gd name="T5" fmla="*/ 2147483647 h 64"/>
                <a:gd name="T6" fmla="*/ 0 w 152"/>
                <a:gd name="T7" fmla="*/ 2147483647 h 64"/>
                <a:gd name="T8" fmla="*/ 0 w 152"/>
                <a:gd name="T9" fmla="*/ 2147483647 h 64"/>
                <a:gd name="T10" fmla="*/ 2147483647 w 152"/>
                <a:gd name="T11" fmla="*/ 2147483647 h 64"/>
                <a:gd name="T12" fmla="*/ 2147483647 w 152"/>
                <a:gd name="T13" fmla="*/ 2147483647 h 64"/>
                <a:gd name="T14" fmla="*/ 2147483647 w 152"/>
                <a:gd name="T15" fmla="*/ 2147483647 h 64"/>
                <a:gd name="T16" fmla="*/ 2147483647 w 152"/>
                <a:gd name="T17" fmla="*/ 2147483647 h 64"/>
                <a:gd name="T18" fmla="*/ 2147483647 w 152"/>
                <a:gd name="T19" fmla="*/ 2147483647 h 64"/>
                <a:gd name="T20" fmla="*/ 2147483647 w 152"/>
                <a:gd name="T21" fmla="*/ 2147483647 h 64"/>
                <a:gd name="T22" fmla="*/ 2147483647 w 152"/>
                <a:gd name="T23" fmla="*/ 0 h 64"/>
                <a:gd name="T24" fmla="*/ 2147483647 w 152"/>
                <a:gd name="T25" fmla="*/ 2147483647 h 64"/>
                <a:gd name="T26" fmla="*/ 2147483647 w 152"/>
                <a:gd name="T27" fmla="*/ 0 h 64"/>
                <a:gd name="T28" fmla="*/ 2147483647 w 152"/>
                <a:gd name="T29" fmla="*/ 0 h 64"/>
                <a:gd name="T30" fmla="*/ 2147483647 w 152"/>
                <a:gd name="T31" fmla="*/ 2147483647 h 64"/>
                <a:gd name="T32" fmla="*/ 2147483647 w 152"/>
                <a:gd name="T33" fmla="*/ 2147483647 h 64"/>
                <a:gd name="T34" fmla="*/ 2147483647 w 152"/>
                <a:gd name="T35" fmla="*/ 2147483647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7" name="Freeform 461"/>
            <p:cNvSpPr>
              <a:spLocks noChangeAspect="1"/>
            </p:cNvSpPr>
            <p:nvPr/>
          </p:nvSpPr>
          <p:spPr bwMode="auto">
            <a:xfrm>
              <a:off x="1430" y="1836"/>
              <a:ext cx="130" cy="104"/>
            </a:xfrm>
            <a:custGeom>
              <a:avLst/>
              <a:gdLst>
                <a:gd name="T0" fmla="*/ 2147483647 w 112"/>
                <a:gd name="T1" fmla="*/ 2147483647 h 72"/>
                <a:gd name="T2" fmla="*/ 2147483647 w 112"/>
                <a:gd name="T3" fmla="*/ 2147483647 h 72"/>
                <a:gd name="T4" fmla="*/ 2147483647 w 112"/>
                <a:gd name="T5" fmla="*/ 2147483647 h 72"/>
                <a:gd name="T6" fmla="*/ 2147483647 w 112"/>
                <a:gd name="T7" fmla="*/ 2147483647 h 72"/>
                <a:gd name="T8" fmla="*/ 2147483647 w 112"/>
                <a:gd name="T9" fmla="*/ 2147483647 h 72"/>
                <a:gd name="T10" fmla="*/ 2147483647 w 112"/>
                <a:gd name="T11" fmla="*/ 2147483647 h 72"/>
                <a:gd name="T12" fmla="*/ 2147483647 w 112"/>
                <a:gd name="T13" fmla="*/ 2147483647 h 72"/>
                <a:gd name="T14" fmla="*/ 2147483647 w 112"/>
                <a:gd name="T15" fmla="*/ 2147483647 h 72"/>
                <a:gd name="T16" fmla="*/ 2147483647 w 112"/>
                <a:gd name="T17" fmla="*/ 2147483647 h 72"/>
                <a:gd name="T18" fmla="*/ 2147483647 w 112"/>
                <a:gd name="T19" fmla="*/ 2147483647 h 72"/>
                <a:gd name="T20" fmla="*/ 2147483647 w 112"/>
                <a:gd name="T21" fmla="*/ 2147483647 h 72"/>
                <a:gd name="T22" fmla="*/ 2147483647 w 112"/>
                <a:gd name="T23" fmla="*/ 0 h 72"/>
                <a:gd name="T24" fmla="*/ 0 w 112"/>
                <a:gd name="T25" fmla="*/ 2147483647 h 72"/>
                <a:gd name="T26" fmla="*/ 2147483647 w 112"/>
                <a:gd name="T27" fmla="*/ 2147483647 h 72"/>
                <a:gd name="T28" fmla="*/ 2147483647 w 112"/>
                <a:gd name="T29" fmla="*/ 2147483647 h 72"/>
                <a:gd name="T30" fmla="*/ 2147483647 w 112"/>
                <a:gd name="T31" fmla="*/ 2147483647 h 72"/>
                <a:gd name="T32" fmla="*/ 2147483647 w 112"/>
                <a:gd name="T33" fmla="*/ 2147483647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8" name="Freeform 462"/>
            <p:cNvSpPr>
              <a:spLocks noChangeAspect="1"/>
            </p:cNvSpPr>
            <p:nvPr/>
          </p:nvSpPr>
          <p:spPr bwMode="auto">
            <a:xfrm>
              <a:off x="1430" y="1836"/>
              <a:ext cx="130" cy="104"/>
            </a:xfrm>
            <a:custGeom>
              <a:avLst/>
              <a:gdLst>
                <a:gd name="T0" fmla="*/ 2147483647 w 112"/>
                <a:gd name="T1" fmla="*/ 2147483647 h 72"/>
                <a:gd name="T2" fmla="*/ 2147483647 w 112"/>
                <a:gd name="T3" fmla="*/ 2147483647 h 72"/>
                <a:gd name="T4" fmla="*/ 2147483647 w 112"/>
                <a:gd name="T5" fmla="*/ 2147483647 h 72"/>
                <a:gd name="T6" fmla="*/ 2147483647 w 112"/>
                <a:gd name="T7" fmla="*/ 2147483647 h 72"/>
                <a:gd name="T8" fmla="*/ 2147483647 w 112"/>
                <a:gd name="T9" fmla="*/ 2147483647 h 72"/>
                <a:gd name="T10" fmla="*/ 2147483647 w 112"/>
                <a:gd name="T11" fmla="*/ 2147483647 h 72"/>
                <a:gd name="T12" fmla="*/ 2147483647 w 112"/>
                <a:gd name="T13" fmla="*/ 2147483647 h 72"/>
                <a:gd name="T14" fmla="*/ 2147483647 w 112"/>
                <a:gd name="T15" fmla="*/ 2147483647 h 72"/>
                <a:gd name="T16" fmla="*/ 2147483647 w 112"/>
                <a:gd name="T17" fmla="*/ 2147483647 h 72"/>
                <a:gd name="T18" fmla="*/ 2147483647 w 112"/>
                <a:gd name="T19" fmla="*/ 2147483647 h 72"/>
                <a:gd name="T20" fmla="*/ 2147483647 w 112"/>
                <a:gd name="T21" fmla="*/ 2147483647 h 72"/>
                <a:gd name="T22" fmla="*/ 2147483647 w 112"/>
                <a:gd name="T23" fmla="*/ 0 h 72"/>
                <a:gd name="T24" fmla="*/ 0 w 112"/>
                <a:gd name="T25" fmla="*/ 2147483647 h 72"/>
                <a:gd name="T26" fmla="*/ 2147483647 w 112"/>
                <a:gd name="T27" fmla="*/ 2147483647 h 72"/>
                <a:gd name="T28" fmla="*/ 2147483647 w 112"/>
                <a:gd name="T29" fmla="*/ 2147483647 h 72"/>
                <a:gd name="T30" fmla="*/ 2147483647 w 112"/>
                <a:gd name="T31" fmla="*/ 2147483647 h 72"/>
                <a:gd name="T32" fmla="*/ 2147483647 w 112"/>
                <a:gd name="T33" fmla="*/ 2147483647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39" name="Freeform 463"/>
            <p:cNvSpPr>
              <a:spLocks noChangeAspect="1"/>
            </p:cNvSpPr>
            <p:nvPr/>
          </p:nvSpPr>
          <p:spPr bwMode="auto">
            <a:xfrm>
              <a:off x="1245" y="1719"/>
              <a:ext cx="278" cy="209"/>
            </a:xfrm>
            <a:custGeom>
              <a:avLst/>
              <a:gdLst>
                <a:gd name="T0" fmla="*/ 2147483647 w 240"/>
                <a:gd name="T1" fmla="*/ 2147483647 h 144"/>
                <a:gd name="T2" fmla="*/ 2147483647 w 240"/>
                <a:gd name="T3" fmla="*/ 2147483647 h 144"/>
                <a:gd name="T4" fmla="*/ 2147483647 w 240"/>
                <a:gd name="T5" fmla="*/ 2147483647 h 144"/>
                <a:gd name="T6" fmla="*/ 2147483647 w 240"/>
                <a:gd name="T7" fmla="*/ 0 h 144"/>
                <a:gd name="T8" fmla="*/ 0 w 240"/>
                <a:gd name="T9" fmla="*/ 2147483647 h 144"/>
                <a:gd name="T10" fmla="*/ 0 w 240"/>
                <a:gd name="T11" fmla="*/ 2147483647 h 144"/>
                <a:gd name="T12" fmla="*/ 2147483647 w 240"/>
                <a:gd name="T13" fmla="*/ 2147483647 h 144"/>
                <a:gd name="T14" fmla="*/ 2147483647 w 240"/>
                <a:gd name="T15" fmla="*/ 2147483647 h 144"/>
                <a:gd name="T16" fmla="*/ 2147483647 w 240"/>
                <a:gd name="T17" fmla="*/ 2147483647 h 144"/>
                <a:gd name="T18" fmla="*/ 2147483647 w 240"/>
                <a:gd name="T19" fmla="*/ 2147483647 h 144"/>
                <a:gd name="T20" fmla="*/ 2147483647 w 240"/>
                <a:gd name="T21" fmla="*/ 2147483647 h 144"/>
                <a:gd name="T22" fmla="*/ 2147483647 w 240"/>
                <a:gd name="T23" fmla="*/ 2147483647 h 144"/>
                <a:gd name="T24" fmla="*/ 2147483647 w 240"/>
                <a:gd name="T25" fmla="*/ 2147483647 h 144"/>
                <a:gd name="T26" fmla="*/ 2147483647 w 240"/>
                <a:gd name="T27" fmla="*/ 2147483647 h 144"/>
                <a:gd name="T28" fmla="*/ 2147483647 w 240"/>
                <a:gd name="T29" fmla="*/ 2147483647 h 144"/>
                <a:gd name="T30" fmla="*/ 2147483647 w 240"/>
                <a:gd name="T31" fmla="*/ 2147483647 h 144"/>
                <a:gd name="T32" fmla="*/ 2147483647 w 240"/>
                <a:gd name="T33" fmla="*/ 2147483647 h 144"/>
                <a:gd name="T34" fmla="*/ 2147483647 w 240"/>
                <a:gd name="T35" fmla="*/ 2147483647 h 144"/>
                <a:gd name="T36" fmla="*/ 2147483647 w 240"/>
                <a:gd name="T37" fmla="*/ 2147483647 h 144"/>
                <a:gd name="T38" fmla="*/ 2147483647 w 240"/>
                <a:gd name="T39" fmla="*/ 2147483647 h 144"/>
                <a:gd name="T40" fmla="*/ 2147483647 w 240"/>
                <a:gd name="T41" fmla="*/ 2147483647 h 144"/>
                <a:gd name="T42" fmla="*/ 2147483647 w 240"/>
                <a:gd name="T43" fmla="*/ 2147483647 h 144"/>
                <a:gd name="T44" fmla="*/ 2147483647 w 240"/>
                <a:gd name="T45" fmla="*/ 2147483647 h 144"/>
                <a:gd name="T46" fmla="*/ 2147483647 w 240"/>
                <a:gd name="T47" fmla="*/ 2147483647 h 144"/>
                <a:gd name="T48" fmla="*/ 2147483647 w 240"/>
                <a:gd name="T49" fmla="*/ 2147483647 h 144"/>
                <a:gd name="T50" fmla="*/ 2147483647 w 240"/>
                <a:gd name="T51" fmla="*/ 2147483647 h 144"/>
                <a:gd name="T52" fmla="*/ 2147483647 w 240"/>
                <a:gd name="T53" fmla="*/ 2147483647 h 144"/>
                <a:gd name="T54" fmla="*/ 2147483647 w 240"/>
                <a:gd name="T55" fmla="*/ 2147483647 h 144"/>
                <a:gd name="T56" fmla="*/ 2147483647 w 240"/>
                <a:gd name="T57" fmla="*/ 2147483647 h 144"/>
                <a:gd name="T58" fmla="*/ 2147483647 w 240"/>
                <a:gd name="T59" fmla="*/ 2147483647 h 144"/>
                <a:gd name="T60" fmla="*/ 2147483647 w 240"/>
                <a:gd name="T61" fmla="*/ 2147483647 h 144"/>
                <a:gd name="T62" fmla="*/ 2147483647 w 240"/>
                <a:gd name="T63" fmla="*/ 2147483647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40" name="Freeform 464"/>
            <p:cNvSpPr>
              <a:spLocks noChangeAspect="1"/>
            </p:cNvSpPr>
            <p:nvPr/>
          </p:nvSpPr>
          <p:spPr bwMode="auto">
            <a:xfrm>
              <a:off x="1245" y="1719"/>
              <a:ext cx="278" cy="209"/>
            </a:xfrm>
            <a:custGeom>
              <a:avLst/>
              <a:gdLst>
                <a:gd name="T0" fmla="*/ 2147483647 w 240"/>
                <a:gd name="T1" fmla="*/ 2147483647 h 144"/>
                <a:gd name="T2" fmla="*/ 2147483647 w 240"/>
                <a:gd name="T3" fmla="*/ 2147483647 h 144"/>
                <a:gd name="T4" fmla="*/ 2147483647 w 240"/>
                <a:gd name="T5" fmla="*/ 2147483647 h 144"/>
                <a:gd name="T6" fmla="*/ 2147483647 w 240"/>
                <a:gd name="T7" fmla="*/ 0 h 144"/>
                <a:gd name="T8" fmla="*/ 0 w 240"/>
                <a:gd name="T9" fmla="*/ 2147483647 h 144"/>
                <a:gd name="T10" fmla="*/ 0 w 240"/>
                <a:gd name="T11" fmla="*/ 2147483647 h 144"/>
                <a:gd name="T12" fmla="*/ 2147483647 w 240"/>
                <a:gd name="T13" fmla="*/ 2147483647 h 144"/>
                <a:gd name="T14" fmla="*/ 2147483647 w 240"/>
                <a:gd name="T15" fmla="*/ 2147483647 h 144"/>
                <a:gd name="T16" fmla="*/ 2147483647 w 240"/>
                <a:gd name="T17" fmla="*/ 2147483647 h 144"/>
                <a:gd name="T18" fmla="*/ 2147483647 w 240"/>
                <a:gd name="T19" fmla="*/ 2147483647 h 144"/>
                <a:gd name="T20" fmla="*/ 2147483647 w 240"/>
                <a:gd name="T21" fmla="*/ 2147483647 h 144"/>
                <a:gd name="T22" fmla="*/ 2147483647 w 240"/>
                <a:gd name="T23" fmla="*/ 2147483647 h 144"/>
                <a:gd name="T24" fmla="*/ 2147483647 w 240"/>
                <a:gd name="T25" fmla="*/ 2147483647 h 144"/>
                <a:gd name="T26" fmla="*/ 2147483647 w 240"/>
                <a:gd name="T27" fmla="*/ 2147483647 h 144"/>
                <a:gd name="T28" fmla="*/ 2147483647 w 240"/>
                <a:gd name="T29" fmla="*/ 2147483647 h 144"/>
                <a:gd name="T30" fmla="*/ 2147483647 w 240"/>
                <a:gd name="T31" fmla="*/ 2147483647 h 144"/>
                <a:gd name="T32" fmla="*/ 2147483647 w 240"/>
                <a:gd name="T33" fmla="*/ 2147483647 h 144"/>
                <a:gd name="T34" fmla="*/ 2147483647 w 240"/>
                <a:gd name="T35" fmla="*/ 2147483647 h 144"/>
                <a:gd name="T36" fmla="*/ 2147483647 w 240"/>
                <a:gd name="T37" fmla="*/ 2147483647 h 144"/>
                <a:gd name="T38" fmla="*/ 2147483647 w 240"/>
                <a:gd name="T39" fmla="*/ 2147483647 h 144"/>
                <a:gd name="T40" fmla="*/ 2147483647 w 240"/>
                <a:gd name="T41" fmla="*/ 2147483647 h 144"/>
                <a:gd name="T42" fmla="*/ 2147483647 w 240"/>
                <a:gd name="T43" fmla="*/ 2147483647 h 144"/>
                <a:gd name="T44" fmla="*/ 2147483647 w 240"/>
                <a:gd name="T45" fmla="*/ 2147483647 h 144"/>
                <a:gd name="T46" fmla="*/ 2147483647 w 240"/>
                <a:gd name="T47" fmla="*/ 2147483647 h 144"/>
                <a:gd name="T48" fmla="*/ 2147483647 w 240"/>
                <a:gd name="T49" fmla="*/ 2147483647 h 144"/>
                <a:gd name="T50" fmla="*/ 2147483647 w 240"/>
                <a:gd name="T51" fmla="*/ 2147483647 h 144"/>
                <a:gd name="T52" fmla="*/ 2147483647 w 240"/>
                <a:gd name="T53" fmla="*/ 2147483647 h 144"/>
                <a:gd name="T54" fmla="*/ 2147483647 w 240"/>
                <a:gd name="T55" fmla="*/ 2147483647 h 144"/>
                <a:gd name="T56" fmla="*/ 2147483647 w 240"/>
                <a:gd name="T57" fmla="*/ 2147483647 h 144"/>
                <a:gd name="T58" fmla="*/ 2147483647 w 240"/>
                <a:gd name="T59" fmla="*/ 2147483647 h 144"/>
                <a:gd name="T60" fmla="*/ 2147483647 w 240"/>
                <a:gd name="T61" fmla="*/ 2147483647 h 144"/>
                <a:gd name="T62" fmla="*/ 2147483647 w 240"/>
                <a:gd name="T63" fmla="*/ 2147483647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41" name="Freeform 465"/>
            <p:cNvSpPr>
              <a:spLocks noChangeAspect="1"/>
            </p:cNvSpPr>
            <p:nvPr/>
          </p:nvSpPr>
          <p:spPr bwMode="auto">
            <a:xfrm>
              <a:off x="643" y="1431"/>
              <a:ext cx="47" cy="46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0 h 32"/>
                <a:gd name="T8" fmla="*/ 0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2147483647 h 32"/>
                <a:gd name="T14" fmla="*/ 2147483647 w 40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CFFFF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  <p:sp>
          <p:nvSpPr>
            <p:cNvPr id="3542" name="Freeform 466"/>
            <p:cNvSpPr>
              <a:spLocks noChangeAspect="1"/>
            </p:cNvSpPr>
            <p:nvPr/>
          </p:nvSpPr>
          <p:spPr bwMode="auto">
            <a:xfrm>
              <a:off x="643" y="1431"/>
              <a:ext cx="47" cy="46"/>
            </a:xfrm>
            <a:custGeom>
              <a:avLst/>
              <a:gdLst>
                <a:gd name="T0" fmla="*/ 2147483647 w 40"/>
                <a:gd name="T1" fmla="*/ 2147483647 h 32"/>
                <a:gd name="T2" fmla="*/ 2147483647 w 40"/>
                <a:gd name="T3" fmla="*/ 2147483647 h 32"/>
                <a:gd name="T4" fmla="*/ 2147483647 w 40"/>
                <a:gd name="T5" fmla="*/ 2147483647 h 32"/>
                <a:gd name="T6" fmla="*/ 2147483647 w 40"/>
                <a:gd name="T7" fmla="*/ 0 h 32"/>
                <a:gd name="T8" fmla="*/ 0 w 40"/>
                <a:gd name="T9" fmla="*/ 2147483647 h 32"/>
                <a:gd name="T10" fmla="*/ 2147483647 w 40"/>
                <a:gd name="T11" fmla="*/ 2147483647 h 32"/>
                <a:gd name="T12" fmla="*/ 2147483647 w 40"/>
                <a:gd name="T13" fmla="*/ 2147483647 h 32"/>
                <a:gd name="T14" fmla="*/ 2147483647 w 40"/>
                <a:gd name="T15" fmla="*/ 2147483647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solidFill>
              <a:srgbClr val="6699FF">
                <a:alpha val="2313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CCFFFF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1013"/>
            </a:p>
          </p:txBody>
        </p:sp>
      </p:grpSp>
      <p:sp>
        <p:nvSpPr>
          <p:cNvPr id="473" name="Rectangle 469"/>
          <p:cNvSpPr>
            <a:spLocks noChangeArrowheads="1"/>
          </p:cNvSpPr>
          <p:nvPr/>
        </p:nvSpPr>
        <p:spPr bwMode="auto">
          <a:xfrm>
            <a:off x="2187931" y="2907335"/>
            <a:ext cx="4905120" cy="155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en-US" altLang="ja-JP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MUSASHI RULES TRAINING</a:t>
            </a:r>
          </a:p>
          <a:p>
            <a:pPr algn="ctr" eaLnBrk="1" hangingPunct="1">
              <a:lnSpc>
                <a:spcPct val="120000"/>
              </a:lnSpc>
              <a:defRPr/>
            </a:pPr>
            <a:r>
              <a:rPr lang="en-IN" altLang="ja-JP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TOPIC : PROCESS RULES</a:t>
            </a:r>
          </a:p>
          <a:p>
            <a:pPr algn="ctr" eaLnBrk="1" hangingPunct="1">
              <a:lnSpc>
                <a:spcPct val="120000"/>
              </a:lnSpc>
              <a:defRPr/>
            </a:pPr>
            <a:endParaRPr lang="ja-JP" altLang="en-US" sz="1575" b="1" dirty="0">
              <a:effectLst>
                <a:outerShdw blurRad="38100" dist="38100" dir="2700000" algn="tl">
                  <a:srgbClr val="C0C0C0"/>
                </a:outerShdw>
              </a:effectLst>
              <a:latin typeface="HGS創英角ｺﾞｼｯｸUB" pitchFamily="50" charset="-128"/>
              <a:ea typeface="HGS創英角ｺﾞｼｯｸUB" pitchFamily="50" charset="-128"/>
              <a:cs typeface="Meiryo UI" panose="020B0604030504040204" pitchFamily="34" charset="-128"/>
            </a:endParaRPr>
          </a:p>
        </p:txBody>
      </p:sp>
      <p:sp>
        <p:nvSpPr>
          <p:cNvPr id="475" name="Text Box 471"/>
          <p:cNvSpPr txBox="1">
            <a:spLocks noChangeArrowheads="1"/>
          </p:cNvSpPr>
          <p:nvPr/>
        </p:nvSpPr>
        <p:spPr bwMode="auto">
          <a:xfrm>
            <a:off x="6175136" y="6001214"/>
            <a:ext cx="2867323" cy="55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8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1013" b="1" dirty="0">
                <a:effectLst>
                  <a:outerShdw blurRad="38100" dist="38100" dir="2700000" algn="tl">
                    <a:srgbClr val="C0C0C0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MUSASHI AUTO PARTS INDIA PVT. LTD.</a:t>
            </a:r>
          </a:p>
          <a:p>
            <a:pPr algn="ctr">
              <a:defRPr/>
            </a:pPr>
            <a:r>
              <a:rPr lang="en-US" altLang="ja-JP" sz="1013" b="1" dirty="0">
                <a:effectLst>
                  <a:outerShdw blurRad="38100" dist="38100" dir="2700000" algn="tl">
                    <a:srgbClr val="C0C0C0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BENGALURU PLANT</a:t>
            </a:r>
          </a:p>
        </p:txBody>
      </p:sp>
      <p:sp>
        <p:nvSpPr>
          <p:cNvPr id="476" name="Rectangle 469"/>
          <p:cNvSpPr>
            <a:spLocks noChangeArrowheads="1"/>
          </p:cNvSpPr>
          <p:nvPr/>
        </p:nvSpPr>
        <p:spPr bwMode="auto">
          <a:xfrm>
            <a:off x="2402982" y="1849339"/>
            <a:ext cx="4337149" cy="105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70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20000"/>
              </a:lnSpc>
              <a:defRPr/>
            </a:pPr>
            <a:r>
              <a:rPr lang="en-US" altLang="ja-JP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MAP-ID</a:t>
            </a:r>
            <a:r>
              <a:rPr lang="ja-JP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　</a:t>
            </a:r>
            <a:r>
              <a:rPr lang="en-US" altLang="ja-JP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創英角ｺﾞｼｯｸUB" pitchFamily="50" charset="-128"/>
                <a:ea typeface="HGS創英角ｺﾞｼｯｸUB" pitchFamily="50" charset="-128"/>
                <a:cs typeface="Meiryo UI" panose="020B0604030504040204" pitchFamily="34" charset="-128"/>
              </a:rPr>
              <a:t>BENGALURU</a:t>
            </a:r>
          </a:p>
        </p:txBody>
      </p:sp>
      <p:sp>
        <p:nvSpPr>
          <p:cNvPr id="469" name="TextBox 468"/>
          <p:cNvSpPr txBox="1"/>
          <p:nvPr/>
        </p:nvSpPr>
        <p:spPr>
          <a:xfrm>
            <a:off x="143435" y="98612"/>
            <a:ext cx="462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QA – PROCESS RULES TRAINING</a:t>
            </a:r>
          </a:p>
        </p:txBody>
      </p:sp>
    </p:spTree>
    <p:extLst>
      <p:ext uri="{BB962C8B-B14F-4D97-AF65-F5344CB8AC3E}">
        <p14:creationId xmlns:p14="http://schemas.microsoft.com/office/powerpoint/2010/main" val="289350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14 Rule Handling of NG Products (Inhouse)  [Compatibility Mode] - Excel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t="25882" r="26398" b="5621"/>
          <a:stretch/>
        </p:blipFill>
        <p:spPr>
          <a:xfrm>
            <a:off x="454942" y="874656"/>
            <a:ext cx="8061527" cy="59833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40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NG PRODUCT HANDLING RULE</a:t>
            </a:r>
          </a:p>
        </p:txBody>
      </p:sp>
    </p:spTree>
    <p:extLst>
      <p:ext uri="{BB962C8B-B14F-4D97-AF65-F5344CB8AC3E}">
        <p14:creationId xmlns:p14="http://schemas.microsoft.com/office/powerpoint/2010/main" val="160302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17 Rule - Supplier Problem - Countermeasure  [Compatibility Mode]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25883" r="27608" b="5881"/>
          <a:stretch/>
        </p:blipFill>
        <p:spPr>
          <a:xfrm>
            <a:off x="400852" y="971413"/>
            <a:ext cx="7765995" cy="5832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630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COUNTERMEASURE FOR SUPPLIER PROBLEM</a:t>
            </a:r>
          </a:p>
        </p:txBody>
      </p:sp>
    </p:spTree>
    <p:extLst>
      <p:ext uri="{BB962C8B-B14F-4D97-AF65-F5344CB8AC3E}">
        <p14:creationId xmlns:p14="http://schemas.microsoft.com/office/powerpoint/2010/main" val="7550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) ISD-QA-016 Rule - Customer Complaint - Countermeasure  [Compatibility Mode] - Excel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25754" r="35830" b="8366"/>
          <a:stretch/>
        </p:blipFill>
        <p:spPr>
          <a:xfrm>
            <a:off x="435078" y="869575"/>
            <a:ext cx="7202851" cy="5907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642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COUNTER MEASURE – CUSTOMER COMPLAINT</a:t>
            </a:r>
          </a:p>
        </p:txBody>
      </p:sp>
    </p:spTree>
    <p:extLst>
      <p:ext uri="{BB962C8B-B14F-4D97-AF65-F5344CB8AC3E}">
        <p14:creationId xmlns:p14="http://schemas.microsoft.com/office/powerpoint/2010/main" val="100759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20 - Customer Return review  [Compatibility Mode]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25229" r="39107" b="9543"/>
          <a:stretch/>
        </p:blipFill>
        <p:spPr>
          <a:xfrm>
            <a:off x="349623" y="877341"/>
            <a:ext cx="7790330" cy="59849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322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SALES RETURN RULE</a:t>
            </a:r>
          </a:p>
        </p:txBody>
      </p:sp>
    </p:spTree>
    <p:extLst>
      <p:ext uri="{BB962C8B-B14F-4D97-AF65-F5344CB8AC3E}">
        <p14:creationId xmlns:p14="http://schemas.microsoft.com/office/powerpoint/2010/main" val="282940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21 Rule  change point abnormality Master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t="12550" r="2796" b="3268"/>
          <a:stretch/>
        </p:blipFill>
        <p:spPr>
          <a:xfrm>
            <a:off x="128011" y="810398"/>
            <a:ext cx="8245024" cy="6047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314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ABNORMALITY RULE</a:t>
            </a:r>
          </a:p>
        </p:txBody>
      </p:sp>
    </p:spTree>
    <p:extLst>
      <p:ext uri="{BB962C8B-B14F-4D97-AF65-F5344CB8AC3E}">
        <p14:creationId xmlns:p14="http://schemas.microsoft.com/office/powerpoint/2010/main" val="339364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26  SORTING  REWORK RULE(Rev.01)   [Compatibility Mode]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" t="25230" r="52621" b="8104"/>
          <a:stretch/>
        </p:blipFill>
        <p:spPr>
          <a:xfrm>
            <a:off x="170329" y="797128"/>
            <a:ext cx="6329083" cy="6060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361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SORTING/REWORK RULE</a:t>
            </a:r>
          </a:p>
        </p:txBody>
      </p:sp>
    </p:spTree>
    <p:extLst>
      <p:ext uri="{BB962C8B-B14F-4D97-AF65-F5344CB8AC3E}">
        <p14:creationId xmlns:p14="http://schemas.microsoft.com/office/powerpoint/2010/main" val="261805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28 Rule FML SYSTEM  [Compatibility Mode]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25620" r="28919" b="7060"/>
          <a:stretch/>
        </p:blipFill>
        <p:spPr>
          <a:xfrm>
            <a:off x="150729" y="825081"/>
            <a:ext cx="7989224" cy="60329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PART INSPECTION RULE</a:t>
            </a:r>
          </a:p>
        </p:txBody>
      </p:sp>
    </p:spTree>
    <p:extLst>
      <p:ext uri="{BB962C8B-B14F-4D97-AF65-F5344CB8AC3E}">
        <p14:creationId xmlns:p14="http://schemas.microsoft.com/office/powerpoint/2010/main" val="74823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D-QA-050 Child Part Controlling Rule at Assembly section ISD QA 50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" t="25752" r="28516" b="7059"/>
          <a:stretch/>
        </p:blipFill>
        <p:spPr>
          <a:xfrm>
            <a:off x="627529" y="811115"/>
            <a:ext cx="7924800" cy="59990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73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CHILD PART CONTROLLING RULE</a:t>
            </a:r>
          </a:p>
        </p:txBody>
      </p:sp>
    </p:spTree>
    <p:extLst>
      <p:ext uri="{BB962C8B-B14F-4D97-AF65-F5344CB8AC3E}">
        <p14:creationId xmlns:p14="http://schemas.microsoft.com/office/powerpoint/2010/main" val="3073245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ld part audit rule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t="13203" r="4914" b="3659"/>
          <a:stretch/>
        </p:blipFill>
        <p:spPr>
          <a:xfrm>
            <a:off x="537882" y="780631"/>
            <a:ext cx="8211671" cy="60168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374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HOLD PARTS AUDIT RULE</a:t>
            </a:r>
          </a:p>
        </p:txBody>
      </p:sp>
    </p:spTree>
    <p:extLst>
      <p:ext uri="{BB962C8B-B14F-4D97-AF65-F5344CB8AC3E}">
        <p14:creationId xmlns:p14="http://schemas.microsoft.com/office/powerpoint/2010/main" val="332108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py of ONE POINT LESSON -Emergency - Excel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25752" r="52723" b="5751"/>
          <a:stretch/>
        </p:blipFill>
        <p:spPr>
          <a:xfrm>
            <a:off x="1649506" y="870981"/>
            <a:ext cx="4616823" cy="59870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566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ONE POINT LESSON – AVOID ACCIDENTS</a:t>
            </a:r>
          </a:p>
        </p:txBody>
      </p:sp>
    </p:spTree>
    <p:extLst>
      <p:ext uri="{BB962C8B-B14F-4D97-AF65-F5344CB8AC3E}">
        <p14:creationId xmlns:p14="http://schemas.microsoft.com/office/powerpoint/2010/main" val="377523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65" y="1004047"/>
            <a:ext cx="8294143" cy="311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4" y="4371811"/>
            <a:ext cx="8294143" cy="21455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661827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" y="880493"/>
            <a:ext cx="4105835" cy="5977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59" y="880493"/>
            <a:ext cx="4662829" cy="5977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435" y="986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ONE POINT LESSON – OPL - </a:t>
            </a:r>
          </a:p>
        </p:txBody>
      </p:sp>
    </p:spTree>
    <p:extLst>
      <p:ext uri="{BB962C8B-B14F-4D97-AF65-F5344CB8AC3E}">
        <p14:creationId xmlns:p14="http://schemas.microsoft.com/office/powerpoint/2010/main" val="151982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3435" y="986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ONE POINT LESSON – OPL - 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B9D6411-1708-4508-925D-1437E53279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5888" y="931863"/>
            <a:ext cx="4813300" cy="5602287"/>
            <a:chOff x="73" y="587"/>
            <a:chExt cx="3032" cy="3529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DA191D38-9953-491B-BEEF-C61A52448D5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" y="587"/>
              <a:ext cx="3032" cy="3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D4244672-2E55-4EC5-9EFC-08EF208565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" y="584"/>
              <a:ext cx="3036" cy="3535"/>
              <a:chOff x="69" y="584"/>
              <a:chExt cx="3036" cy="3535"/>
            </a:xfrm>
          </p:grpSpPr>
          <p:sp>
            <p:nvSpPr>
              <p:cNvPr id="10544" name="Rectangle 5">
                <a:extLst>
                  <a:ext uri="{FF2B5EF4-FFF2-40B4-BE49-F238E27FC236}">
                    <a16:creationId xmlns:a16="http://schemas.microsoft.com/office/drawing/2014/main" id="{069D85AE-3DB1-4799-8532-5AFEC3817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" y="789"/>
                <a:ext cx="166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Ｎｏ．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5" name="Rectangle 6">
                <a:extLst>
                  <a:ext uri="{FF2B5EF4-FFF2-40B4-BE49-F238E27FC236}">
                    <a16:creationId xmlns:a16="http://schemas.microsoft.com/office/drawing/2014/main" id="{D929CEB7-7B99-4C31-95CF-F999F0B53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6" y="1054"/>
                <a:ext cx="209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ENGINEER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6" name="Rectangle 7">
                <a:extLst>
                  <a:ext uri="{FF2B5EF4-FFF2-40B4-BE49-F238E27FC236}">
                    <a16:creationId xmlns:a16="http://schemas.microsoft.com/office/drawing/2014/main" id="{ED6DA257-A5A5-490E-A53D-9914B0431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1054"/>
                <a:ext cx="298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SECTION HEAD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7" name="Rectangle 8">
                <a:extLst>
                  <a:ext uri="{FF2B5EF4-FFF2-40B4-BE49-F238E27FC236}">
                    <a16:creationId xmlns:a16="http://schemas.microsoft.com/office/drawing/2014/main" id="{D311FB33-A298-4CEC-9B5F-46B70B1BB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" y="1054"/>
                <a:ext cx="93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HOD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8" name="Rectangle 9">
                <a:extLst>
                  <a:ext uri="{FF2B5EF4-FFF2-40B4-BE49-F238E27FC236}">
                    <a16:creationId xmlns:a16="http://schemas.microsoft.com/office/drawing/2014/main" id="{13677AE2-19D6-4578-8E74-D306B1CDFC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9" name="Rectangle 10">
                <a:extLst>
                  <a:ext uri="{FF2B5EF4-FFF2-40B4-BE49-F238E27FC236}">
                    <a16:creationId xmlns:a16="http://schemas.microsoft.com/office/drawing/2014/main" id="{38EBCE61-1E17-4492-B7B4-07DEA08CA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9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0" name="Rectangle 11">
                <a:extLst>
                  <a:ext uri="{FF2B5EF4-FFF2-40B4-BE49-F238E27FC236}">
                    <a16:creationId xmlns:a16="http://schemas.microsoft.com/office/drawing/2014/main" id="{9B0B0CFF-B4CE-4315-9D66-0FDE9D234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1" name="Rectangle 12">
                <a:extLst>
                  <a:ext uri="{FF2B5EF4-FFF2-40B4-BE49-F238E27FC236}">
                    <a16:creationId xmlns:a16="http://schemas.microsoft.com/office/drawing/2014/main" id="{FDC910E3-542D-48C6-AC30-8373C9E95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2" name="Rectangle 13">
                <a:extLst>
                  <a:ext uri="{FF2B5EF4-FFF2-40B4-BE49-F238E27FC236}">
                    <a16:creationId xmlns:a16="http://schemas.microsoft.com/office/drawing/2014/main" id="{A9538573-0868-4993-B8C4-3C5CAA527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9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3" name="Rectangle 14">
                <a:extLst>
                  <a:ext uri="{FF2B5EF4-FFF2-40B4-BE49-F238E27FC236}">
                    <a16:creationId xmlns:a16="http://schemas.microsoft.com/office/drawing/2014/main" id="{0547CB37-DBFD-4442-8325-4452153B6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4" name="Rectangle 15">
                <a:extLst>
                  <a:ext uri="{FF2B5EF4-FFF2-40B4-BE49-F238E27FC236}">
                    <a16:creationId xmlns:a16="http://schemas.microsoft.com/office/drawing/2014/main" id="{E59D92C6-1475-4589-A546-08EEEE7C1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5" name="Rectangle 16">
                <a:extLst>
                  <a:ext uri="{FF2B5EF4-FFF2-40B4-BE49-F238E27FC236}">
                    <a16:creationId xmlns:a16="http://schemas.microsoft.com/office/drawing/2014/main" id="{6D47B2D8-75F8-42F4-A77F-8405DB21D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6" name="Rectangle 17">
                <a:extLst>
                  <a:ext uri="{FF2B5EF4-FFF2-40B4-BE49-F238E27FC236}">
                    <a16:creationId xmlns:a16="http://schemas.microsoft.com/office/drawing/2014/main" id="{82676300-9A9D-4B2D-B404-6EF03F543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9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7" name="Rectangle 18">
                <a:extLst>
                  <a:ext uri="{FF2B5EF4-FFF2-40B4-BE49-F238E27FC236}">
                    <a16:creationId xmlns:a16="http://schemas.microsoft.com/office/drawing/2014/main" id="{0B811482-32EB-4EC8-8884-5E46BFA0B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8" name="Rectangle 19">
                <a:extLst>
                  <a:ext uri="{FF2B5EF4-FFF2-40B4-BE49-F238E27FC236}">
                    <a16:creationId xmlns:a16="http://schemas.microsoft.com/office/drawing/2014/main" id="{5F30297B-722A-40C1-8D98-2B6D93AAF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9" name="Rectangle 20">
                <a:extLst>
                  <a:ext uri="{FF2B5EF4-FFF2-40B4-BE49-F238E27FC236}">
                    <a16:creationId xmlns:a16="http://schemas.microsoft.com/office/drawing/2014/main" id="{4162EE6E-116B-4FF8-9406-3153D9008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0" name="Rectangle 21">
                <a:extLst>
                  <a:ext uri="{FF2B5EF4-FFF2-40B4-BE49-F238E27FC236}">
                    <a16:creationId xmlns:a16="http://schemas.microsoft.com/office/drawing/2014/main" id="{4F4E59AE-FF1D-4110-9EAF-AE100FDA4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1" name="Rectangle 22">
                <a:extLst>
                  <a:ext uri="{FF2B5EF4-FFF2-40B4-BE49-F238E27FC236}">
                    <a16:creationId xmlns:a16="http://schemas.microsoft.com/office/drawing/2014/main" id="{34606FE9-CC09-4ADD-A4F9-D7117FC1F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2" name="Rectangle 23">
                <a:extLst>
                  <a:ext uri="{FF2B5EF4-FFF2-40B4-BE49-F238E27FC236}">
                    <a16:creationId xmlns:a16="http://schemas.microsoft.com/office/drawing/2014/main" id="{EC24E905-DB1B-4EAB-A6F1-7500418EA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3803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3" name="Rectangle 24">
                <a:extLst>
                  <a:ext uri="{FF2B5EF4-FFF2-40B4-BE49-F238E27FC236}">
                    <a16:creationId xmlns:a16="http://schemas.microsoft.com/office/drawing/2014/main" id="{2BDCFD4B-7C2A-4FB0-97C7-8F7CC0B60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4" name="Rectangle 25">
                <a:extLst>
                  <a:ext uri="{FF2B5EF4-FFF2-40B4-BE49-F238E27FC236}">
                    <a16:creationId xmlns:a16="http://schemas.microsoft.com/office/drawing/2014/main" id="{A998913B-8196-410A-9DCF-CAA06774F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3" y="1263"/>
                <a:ext cx="495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Arial" panose="020B0604020202020204" pitchFamily="34" charset="0"/>
                  </a:rPr>
                  <a:t>NG PART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5" name="Rectangle 26">
                <a:extLst>
                  <a:ext uri="{FF2B5EF4-FFF2-40B4-BE49-F238E27FC236}">
                    <a16:creationId xmlns:a16="http://schemas.microsoft.com/office/drawing/2014/main" id="{F86D091C-A3B4-4885-8706-41C1F3654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464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6" name="Rectangle 27">
                <a:extLst>
                  <a:ext uri="{FF2B5EF4-FFF2-40B4-BE49-F238E27FC236}">
                    <a16:creationId xmlns:a16="http://schemas.microsoft.com/office/drawing/2014/main" id="{4ACACF9F-61C5-4D78-AF83-185036007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504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7" name="Rectangle 28">
                <a:extLst>
                  <a:ext uri="{FF2B5EF4-FFF2-40B4-BE49-F238E27FC236}">
                    <a16:creationId xmlns:a16="http://schemas.microsoft.com/office/drawing/2014/main" id="{C4049903-C3DF-4EED-B15D-7C5F3DE4A4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545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8" name="Rectangle 29">
                <a:extLst>
                  <a:ext uri="{FF2B5EF4-FFF2-40B4-BE49-F238E27FC236}">
                    <a16:creationId xmlns:a16="http://schemas.microsoft.com/office/drawing/2014/main" id="{20285722-A815-4109-9458-5713023B1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585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9" name="Rectangle 30">
                <a:extLst>
                  <a:ext uri="{FF2B5EF4-FFF2-40B4-BE49-F238E27FC236}">
                    <a16:creationId xmlns:a16="http://schemas.microsoft.com/office/drawing/2014/main" id="{DE96F048-F914-4558-9481-B3FF4C9F7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625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0" name="Rectangle 31">
                <a:extLst>
                  <a:ext uri="{FF2B5EF4-FFF2-40B4-BE49-F238E27FC236}">
                    <a16:creationId xmlns:a16="http://schemas.microsoft.com/office/drawing/2014/main" id="{61462B89-22F0-4F49-A046-9D0BCE708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3666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1" name="Rectangle 32">
                <a:extLst>
                  <a:ext uri="{FF2B5EF4-FFF2-40B4-BE49-F238E27FC236}">
                    <a16:creationId xmlns:a16="http://schemas.microsoft.com/office/drawing/2014/main" id="{7682AE15-3134-4655-B96B-16D45A71B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706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2" name="Rectangle 33">
                <a:extLst>
                  <a:ext uri="{FF2B5EF4-FFF2-40B4-BE49-F238E27FC236}">
                    <a16:creationId xmlns:a16="http://schemas.microsoft.com/office/drawing/2014/main" id="{C2250835-5184-4C67-931E-C5120F3CC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746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3" name="Rectangle 34">
                <a:extLst>
                  <a:ext uri="{FF2B5EF4-FFF2-40B4-BE49-F238E27FC236}">
                    <a16:creationId xmlns:a16="http://schemas.microsoft.com/office/drawing/2014/main" id="{B23E6EC9-FBDE-4391-AF21-8F3EDBA4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" y="3787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4" name="Rectangle 35">
                <a:extLst>
                  <a:ext uri="{FF2B5EF4-FFF2-40B4-BE49-F238E27FC236}">
                    <a16:creationId xmlns:a16="http://schemas.microsoft.com/office/drawing/2014/main" id="{7C3031CF-430F-4CB6-870D-4D389B575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827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5" name="Rectangle 36">
                <a:extLst>
                  <a:ext uri="{FF2B5EF4-FFF2-40B4-BE49-F238E27FC236}">
                    <a16:creationId xmlns:a16="http://schemas.microsoft.com/office/drawing/2014/main" id="{1FE30604-C0B7-4B3C-9B81-7D808EE97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867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6" name="Rectangle 37">
                <a:extLst>
                  <a:ext uri="{FF2B5EF4-FFF2-40B4-BE49-F238E27FC236}">
                    <a16:creationId xmlns:a16="http://schemas.microsoft.com/office/drawing/2014/main" id="{AE48E91A-45EC-459E-8955-D6B9F2061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908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7" name="Rectangle 38">
                <a:extLst>
                  <a:ext uri="{FF2B5EF4-FFF2-40B4-BE49-F238E27FC236}">
                    <a16:creationId xmlns:a16="http://schemas.microsoft.com/office/drawing/2014/main" id="{42B4908F-C5A1-42BA-8A8C-5C2BB7B2E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8" name="Rectangle 39">
                <a:extLst>
                  <a:ext uri="{FF2B5EF4-FFF2-40B4-BE49-F238E27FC236}">
                    <a16:creationId xmlns:a16="http://schemas.microsoft.com/office/drawing/2014/main" id="{A6B01234-541D-470A-9666-81F7A4AE00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9" name="Rectangle 40">
                <a:extLst>
                  <a:ext uri="{FF2B5EF4-FFF2-40B4-BE49-F238E27FC236}">
                    <a16:creationId xmlns:a16="http://schemas.microsoft.com/office/drawing/2014/main" id="{5FDE223A-187B-4B12-A8C7-A2F4FFC9E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0" name="Rectangle 41">
                <a:extLst>
                  <a:ext uri="{FF2B5EF4-FFF2-40B4-BE49-F238E27FC236}">
                    <a16:creationId xmlns:a16="http://schemas.microsoft.com/office/drawing/2014/main" id="{B4205D16-3D99-4A0A-A064-AE9408457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1" name="Rectangle 42">
                <a:extLst>
                  <a:ext uri="{FF2B5EF4-FFF2-40B4-BE49-F238E27FC236}">
                    <a16:creationId xmlns:a16="http://schemas.microsoft.com/office/drawing/2014/main" id="{27BFDA15-6065-4ED0-B18C-C1E45C003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2" name="Rectangle 43">
                <a:extLst>
                  <a:ext uri="{FF2B5EF4-FFF2-40B4-BE49-F238E27FC236}">
                    <a16:creationId xmlns:a16="http://schemas.microsoft.com/office/drawing/2014/main" id="{8E1A41AA-7136-4340-A700-DA6F17F87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3" name="Rectangle 44">
                <a:extLst>
                  <a:ext uri="{FF2B5EF4-FFF2-40B4-BE49-F238E27FC236}">
                    <a16:creationId xmlns:a16="http://schemas.microsoft.com/office/drawing/2014/main" id="{2A4055CC-10B4-46D2-AACD-89C1A4166A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4" name="Rectangle 45">
                <a:extLst>
                  <a:ext uri="{FF2B5EF4-FFF2-40B4-BE49-F238E27FC236}">
                    <a16:creationId xmlns:a16="http://schemas.microsoft.com/office/drawing/2014/main" id="{2191D170-1C6B-4736-A8BB-E49F80371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5" name="Rectangle 46">
                <a:extLst>
                  <a:ext uri="{FF2B5EF4-FFF2-40B4-BE49-F238E27FC236}">
                    <a16:creationId xmlns:a16="http://schemas.microsoft.com/office/drawing/2014/main" id="{40632A0E-6439-466B-B4EE-CFAE37509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3528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6" name="Rectangle 47">
                <a:extLst>
                  <a:ext uri="{FF2B5EF4-FFF2-40B4-BE49-F238E27FC236}">
                    <a16:creationId xmlns:a16="http://schemas.microsoft.com/office/drawing/2014/main" id="{C587F2F2-9909-427E-A9DD-3507BD38C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7" name="Rectangle 48">
                <a:extLst>
                  <a:ext uri="{FF2B5EF4-FFF2-40B4-BE49-F238E27FC236}">
                    <a16:creationId xmlns:a16="http://schemas.microsoft.com/office/drawing/2014/main" id="{F837120F-1B11-4C69-84F0-03AB5607E4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" y="4079"/>
                <a:ext cx="19" cy="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8" name="Rectangle 49">
                <a:extLst>
                  <a:ext uri="{FF2B5EF4-FFF2-40B4-BE49-F238E27FC236}">
                    <a16:creationId xmlns:a16="http://schemas.microsoft.com/office/drawing/2014/main" id="{70D36742-F1B9-4747-967C-BE67A7477D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2930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9" name="Rectangle 50">
                <a:extLst>
                  <a:ext uri="{FF2B5EF4-FFF2-40B4-BE49-F238E27FC236}">
                    <a16:creationId xmlns:a16="http://schemas.microsoft.com/office/drawing/2014/main" id="{1C1AA958-0D41-4D58-896B-E9847C2A0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2970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0" name="Rectangle 51">
                <a:extLst>
                  <a:ext uri="{FF2B5EF4-FFF2-40B4-BE49-F238E27FC236}">
                    <a16:creationId xmlns:a16="http://schemas.microsoft.com/office/drawing/2014/main" id="{7AC54964-75FC-4879-85AD-9BE659B9C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010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1" name="Rectangle 52">
                <a:extLst>
                  <a:ext uri="{FF2B5EF4-FFF2-40B4-BE49-F238E27FC236}">
                    <a16:creationId xmlns:a16="http://schemas.microsoft.com/office/drawing/2014/main" id="{0FA5BFB6-F5C1-4881-9456-036141391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051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2" name="Rectangle 53">
                <a:extLst>
                  <a:ext uri="{FF2B5EF4-FFF2-40B4-BE49-F238E27FC236}">
                    <a16:creationId xmlns:a16="http://schemas.microsoft.com/office/drawing/2014/main" id="{32A2FB3C-E7FD-4835-9C60-CE716913F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091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3" name="Rectangle 54">
                <a:extLst>
                  <a:ext uri="{FF2B5EF4-FFF2-40B4-BE49-F238E27FC236}">
                    <a16:creationId xmlns:a16="http://schemas.microsoft.com/office/drawing/2014/main" id="{8850BA09-AD23-4DF4-A12D-780568580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131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4" name="Rectangle 55">
                <a:extLst>
                  <a:ext uri="{FF2B5EF4-FFF2-40B4-BE49-F238E27FC236}">
                    <a16:creationId xmlns:a16="http://schemas.microsoft.com/office/drawing/2014/main" id="{04DAA006-CE97-4788-B810-15F7AE79C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3172"/>
                <a:ext cx="39" cy="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5" name="Rectangle 56">
                <a:extLst>
                  <a:ext uri="{FF2B5EF4-FFF2-40B4-BE49-F238E27FC236}">
                    <a16:creationId xmlns:a16="http://schemas.microsoft.com/office/drawing/2014/main" id="{BD11FC1A-BDE7-4761-98B7-C5D1D01D5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" y="3040"/>
                <a:ext cx="2347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IF ABOVE INSTRUCTION  NOT FOLLOWED NG PART MAY OUTFLOW TO CUSTOMER.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6" name="Rectangle 57">
                <a:extLst>
                  <a:ext uri="{FF2B5EF4-FFF2-40B4-BE49-F238E27FC236}">
                    <a16:creationId xmlns:a16="http://schemas.microsoft.com/office/drawing/2014/main" id="{D8B0F46F-EA5C-471E-AEAD-B1E514275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6" y="614"/>
                <a:ext cx="176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ONE POINT LESSION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7" name="Rectangle 58">
                <a:extLst>
                  <a:ext uri="{FF2B5EF4-FFF2-40B4-BE49-F238E27FC236}">
                    <a16:creationId xmlns:a16="http://schemas.microsoft.com/office/drawing/2014/main" id="{4CB63E86-63EB-4F07-8F13-ECE93D38B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792"/>
                <a:ext cx="46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8" name="Rectangle 59">
                <a:extLst>
                  <a:ext uri="{FF2B5EF4-FFF2-40B4-BE49-F238E27FC236}">
                    <a16:creationId xmlns:a16="http://schemas.microsoft.com/office/drawing/2014/main" id="{50CEA45C-D057-4352-B80F-5C5E170D7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839"/>
                <a:ext cx="46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9" name="Rectangle 60">
                <a:extLst>
                  <a:ext uri="{FF2B5EF4-FFF2-40B4-BE49-F238E27FC236}">
                    <a16:creationId xmlns:a16="http://schemas.microsoft.com/office/drawing/2014/main" id="{A4468B50-7EBE-4ECC-B4D3-7CF182B1F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886"/>
                <a:ext cx="46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0" name="Rectangle 61">
                <a:extLst>
                  <a:ext uri="{FF2B5EF4-FFF2-40B4-BE49-F238E27FC236}">
                    <a16:creationId xmlns:a16="http://schemas.microsoft.com/office/drawing/2014/main" id="{AAC34AE7-D966-4D5B-97D0-EB9D91BD1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" y="933"/>
                <a:ext cx="46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1" name="Rectangle 62">
                <a:extLst>
                  <a:ext uri="{FF2B5EF4-FFF2-40B4-BE49-F238E27FC236}">
                    <a16:creationId xmlns:a16="http://schemas.microsoft.com/office/drawing/2014/main" id="{BD7807C5-9FDB-4F83-8455-7981F19EA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" y="980"/>
                <a:ext cx="46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2" name="Rectangle 63">
                <a:extLst>
                  <a:ext uri="{FF2B5EF4-FFF2-40B4-BE49-F238E27FC236}">
                    <a16:creationId xmlns:a16="http://schemas.microsoft.com/office/drawing/2014/main" id="{187B915D-4B0B-45A6-9AE6-2566C2A5D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" y="819"/>
                <a:ext cx="565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MS P????" charset="-128"/>
                  </a:rPr>
                  <a:t>OK PARTS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3" name="Rectangle 64">
                <a:extLst>
                  <a:ext uri="{FF2B5EF4-FFF2-40B4-BE49-F238E27FC236}">
                    <a16:creationId xmlns:a16="http://schemas.microsoft.com/office/drawing/2014/main" id="{FDF1ACEB-31A0-4F8D-A592-783DEF55A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819"/>
                <a:ext cx="255" cy="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 AND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4" name="Rectangle 65">
                <a:extLst>
                  <a:ext uri="{FF2B5EF4-FFF2-40B4-BE49-F238E27FC236}">
                    <a16:creationId xmlns:a16="http://schemas.microsoft.com/office/drawing/2014/main" id="{5C67E044-FF89-4CB3-8C22-F850F0D28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9" y="819"/>
                <a:ext cx="619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MS P????" charset="-128"/>
                  </a:rPr>
                  <a:t> NG PARTS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5" name="Rectangle 66">
                <a:extLst>
                  <a:ext uri="{FF2B5EF4-FFF2-40B4-BE49-F238E27FC236}">
                    <a16:creationId xmlns:a16="http://schemas.microsoft.com/office/drawing/2014/main" id="{3E69A14F-C0E5-4124-B346-A00BEE293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913"/>
                <a:ext cx="456" cy="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HANDLING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6" name="Rectangle 67">
                <a:extLst>
                  <a:ext uri="{FF2B5EF4-FFF2-40B4-BE49-F238E27FC236}">
                    <a16:creationId xmlns:a16="http://schemas.microsoft.com/office/drawing/2014/main" id="{8AA72BA3-98F8-4305-AC04-4F4660EAA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7" y="785"/>
                <a:ext cx="495" cy="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OPL/15-16/MS 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7" name="Rectangle 68">
                <a:extLst>
                  <a:ext uri="{FF2B5EF4-FFF2-40B4-BE49-F238E27FC236}">
                    <a16:creationId xmlns:a16="http://schemas.microsoft.com/office/drawing/2014/main" id="{3C4AE1CF-9659-4C5B-8D55-421A0F18D8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4" y="846"/>
                <a:ext cx="35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8" name="Rectangle 69">
                <a:extLst>
                  <a:ext uri="{FF2B5EF4-FFF2-40B4-BE49-F238E27FC236}">
                    <a16:creationId xmlns:a16="http://schemas.microsoft.com/office/drawing/2014/main" id="{46FE4605-1A1A-437B-9232-9859A3FB81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7" y="970"/>
                <a:ext cx="35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9" name="Rectangle 70">
                <a:extLst>
                  <a:ext uri="{FF2B5EF4-FFF2-40B4-BE49-F238E27FC236}">
                    <a16:creationId xmlns:a16="http://schemas.microsoft.com/office/drawing/2014/main" id="{C5069D60-824B-4884-90A7-EA19FFF5E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4" y="970"/>
                <a:ext cx="35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0" name="Rectangle 71">
                <a:extLst>
                  <a:ext uri="{FF2B5EF4-FFF2-40B4-BE49-F238E27FC236}">
                    <a16:creationId xmlns:a16="http://schemas.microsoft.com/office/drawing/2014/main" id="{16976DB1-9A29-4DE2-82D8-CACBF1712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1" y="1145"/>
                <a:ext cx="251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SUBHASHREE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1" name="Rectangle 72">
                <a:extLst>
                  <a:ext uri="{FF2B5EF4-FFF2-40B4-BE49-F238E27FC236}">
                    <a16:creationId xmlns:a16="http://schemas.microsoft.com/office/drawing/2014/main" id="{063E105B-816F-4668-95F7-09778E6D3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5" y="1145"/>
                <a:ext cx="251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NAGESH SAN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2" name="Rectangle 73">
                <a:extLst>
                  <a:ext uri="{FF2B5EF4-FFF2-40B4-BE49-F238E27FC236}">
                    <a16:creationId xmlns:a16="http://schemas.microsoft.com/office/drawing/2014/main" id="{90ECA616-1A35-4F87-991F-806F822D5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2" y="1145"/>
                <a:ext cx="209" cy="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MS P????" charset="-128"/>
                  </a:rPr>
                  <a:t>AMIT SAN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3" name="Rectangle 74">
                <a:extLst>
                  <a:ext uri="{FF2B5EF4-FFF2-40B4-BE49-F238E27FC236}">
                    <a16:creationId xmlns:a16="http://schemas.microsoft.com/office/drawing/2014/main" id="{7807A0A3-CC45-46B0-A730-D55D7DA9A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" y="2802"/>
                <a:ext cx="23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4" name="Rectangle 75">
                <a:extLst>
                  <a:ext uri="{FF2B5EF4-FFF2-40B4-BE49-F238E27FC236}">
                    <a16:creationId xmlns:a16="http://schemas.microsoft.com/office/drawing/2014/main" id="{4FB638B6-CC17-43CF-9F29-2FF8D8918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" y="1185"/>
                <a:ext cx="23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5" name="Rectangle 76">
                <a:extLst>
                  <a:ext uri="{FF2B5EF4-FFF2-40B4-BE49-F238E27FC236}">
                    <a16:creationId xmlns:a16="http://schemas.microsoft.com/office/drawing/2014/main" id="{08A61368-5A39-465A-8767-A7C265FF3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" y="1263"/>
                <a:ext cx="801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CC00"/>
                    </a:solidFill>
                    <a:effectLst/>
                    <a:latin typeface="Arial" panose="020B0604020202020204" pitchFamily="34" charset="0"/>
                  </a:rPr>
                  <a:t>REWORK PART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6" name="Rectangle 77">
                <a:extLst>
                  <a:ext uri="{FF2B5EF4-FFF2-40B4-BE49-F238E27FC236}">
                    <a16:creationId xmlns:a16="http://schemas.microsoft.com/office/drawing/2014/main" id="{04E81BB6-D1BE-4562-BC23-0A2594189C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" y="1263"/>
                <a:ext cx="565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latin typeface="Arial" panose="020B0604020202020204" pitchFamily="34" charset="0"/>
                  </a:rPr>
                  <a:t>OK PARTS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7" name="Line 78">
                <a:extLst>
                  <a:ext uri="{FF2B5EF4-FFF2-40B4-BE49-F238E27FC236}">
                    <a16:creationId xmlns:a16="http://schemas.microsoft.com/office/drawing/2014/main" id="{067D3315-C40B-4950-8B96-99FFCAFF7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18" name="Rectangle 79">
                <a:extLst>
                  <a:ext uri="{FF2B5EF4-FFF2-40B4-BE49-F238E27FC236}">
                    <a16:creationId xmlns:a16="http://schemas.microsoft.com/office/drawing/2014/main" id="{607770B1-B89C-4D9E-9D5B-C20D701E4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19" name="Rectangle 80">
                <a:extLst>
                  <a:ext uri="{FF2B5EF4-FFF2-40B4-BE49-F238E27FC236}">
                    <a16:creationId xmlns:a16="http://schemas.microsoft.com/office/drawing/2014/main" id="{3904B65D-A6A1-416E-BD6E-640F63D6E0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584"/>
                <a:ext cx="3028" cy="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0" name="Line 81">
                <a:extLst>
                  <a:ext uri="{FF2B5EF4-FFF2-40B4-BE49-F238E27FC236}">
                    <a16:creationId xmlns:a16="http://schemas.microsoft.com/office/drawing/2014/main" id="{81628BBB-B139-4556-9207-9500E7A441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01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1" name="Rectangle 82">
                <a:extLst>
                  <a:ext uri="{FF2B5EF4-FFF2-40B4-BE49-F238E27FC236}">
                    <a16:creationId xmlns:a16="http://schemas.microsoft.com/office/drawing/2014/main" id="{6038A807-1810-4C1C-B0A9-2276A5D6B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2" name="Line 83">
                <a:extLst>
                  <a:ext uri="{FF2B5EF4-FFF2-40B4-BE49-F238E27FC236}">
                    <a16:creationId xmlns:a16="http://schemas.microsoft.com/office/drawing/2014/main" id="{FB9E8FC7-3CF1-4BC3-AF2E-3EC0C60F2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3" name="Rectangle 84">
                <a:extLst>
                  <a:ext uri="{FF2B5EF4-FFF2-40B4-BE49-F238E27FC236}">
                    <a16:creationId xmlns:a16="http://schemas.microsoft.com/office/drawing/2014/main" id="{7377205D-DAE8-4C7E-AF1A-F24401E60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4" name="Line 85">
                <a:extLst>
                  <a:ext uri="{FF2B5EF4-FFF2-40B4-BE49-F238E27FC236}">
                    <a16:creationId xmlns:a16="http://schemas.microsoft.com/office/drawing/2014/main" id="{EEF07CD0-2E24-44E9-98AF-9D7098070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5" name="Rectangle 86">
                <a:extLst>
                  <a:ext uri="{FF2B5EF4-FFF2-40B4-BE49-F238E27FC236}">
                    <a16:creationId xmlns:a16="http://schemas.microsoft.com/office/drawing/2014/main" id="{9E953DEF-B838-428C-8FDA-A3ACD73E1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584"/>
                <a:ext cx="3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6" name="Line 87">
                <a:extLst>
                  <a:ext uri="{FF2B5EF4-FFF2-40B4-BE49-F238E27FC236}">
                    <a16:creationId xmlns:a16="http://schemas.microsoft.com/office/drawing/2014/main" id="{265A3B50-1649-4ACA-B95A-71ACD50A4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92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7" name="Rectangle 88">
                <a:extLst>
                  <a:ext uri="{FF2B5EF4-FFF2-40B4-BE49-F238E27FC236}">
                    <a16:creationId xmlns:a16="http://schemas.microsoft.com/office/drawing/2014/main" id="{8F170E73-DCA6-4D99-817F-A02E05B35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8" name="Rectangle 89">
                <a:extLst>
                  <a:ext uri="{FF2B5EF4-FFF2-40B4-BE49-F238E27FC236}">
                    <a16:creationId xmlns:a16="http://schemas.microsoft.com/office/drawing/2014/main" id="{C7DFBE17-CBC1-488C-8CC6-22B164A96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775"/>
                <a:ext cx="3028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29" name="Line 90">
                <a:extLst>
                  <a:ext uri="{FF2B5EF4-FFF2-40B4-BE49-F238E27FC236}">
                    <a16:creationId xmlns:a16="http://schemas.microsoft.com/office/drawing/2014/main" id="{3E40FAE1-7E74-40BA-86BF-0AB0C9E47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842"/>
                <a:ext cx="128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0" name="Rectangle 91">
                <a:extLst>
                  <a:ext uri="{FF2B5EF4-FFF2-40B4-BE49-F238E27FC236}">
                    <a16:creationId xmlns:a16="http://schemas.microsoft.com/office/drawing/2014/main" id="{102BE484-125C-40CF-9286-493E34959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842"/>
                <a:ext cx="1288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1" name="Line 92">
                <a:extLst>
                  <a:ext uri="{FF2B5EF4-FFF2-40B4-BE49-F238E27FC236}">
                    <a16:creationId xmlns:a16="http://schemas.microsoft.com/office/drawing/2014/main" id="{6AA9514A-D9EA-41E1-B96D-B2B643131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903"/>
                <a:ext cx="128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2" name="Rectangle 93">
                <a:extLst>
                  <a:ext uri="{FF2B5EF4-FFF2-40B4-BE49-F238E27FC236}">
                    <a16:creationId xmlns:a16="http://schemas.microsoft.com/office/drawing/2014/main" id="{7F8D729C-7A3A-40BF-BF6B-155EA98E1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903"/>
                <a:ext cx="1288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3" name="Line 94">
                <a:extLst>
                  <a:ext uri="{FF2B5EF4-FFF2-40B4-BE49-F238E27FC236}">
                    <a16:creationId xmlns:a16="http://schemas.microsoft.com/office/drawing/2014/main" id="{97465276-F25B-4D71-AC80-478B8D07C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22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4" name="Rectangle 95">
                <a:extLst>
                  <a:ext uri="{FF2B5EF4-FFF2-40B4-BE49-F238E27FC236}">
                    <a16:creationId xmlns:a16="http://schemas.microsoft.com/office/drawing/2014/main" id="{F9833577-5E7A-4336-84F8-894982A1B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584"/>
                <a:ext cx="3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5" name="Line 96">
                <a:extLst>
                  <a:ext uri="{FF2B5EF4-FFF2-40B4-BE49-F238E27FC236}">
                    <a16:creationId xmlns:a16="http://schemas.microsoft.com/office/drawing/2014/main" id="{2F265ECD-8618-44F8-A7AA-7858C6BD7B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" y="1027"/>
                <a:ext cx="302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6" name="Rectangle 97">
                <a:extLst>
                  <a:ext uri="{FF2B5EF4-FFF2-40B4-BE49-F238E27FC236}">
                    <a16:creationId xmlns:a16="http://schemas.microsoft.com/office/drawing/2014/main" id="{9F2DDD6C-675B-4651-A452-A66713E03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027"/>
                <a:ext cx="3020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7" name="Line 98">
                <a:extLst>
                  <a:ext uri="{FF2B5EF4-FFF2-40B4-BE49-F238E27FC236}">
                    <a16:creationId xmlns:a16="http://schemas.microsoft.com/office/drawing/2014/main" id="{5C271AF5-4654-456D-A196-7BAECC4E5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094"/>
                <a:ext cx="128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8" name="Rectangle 99">
                <a:extLst>
                  <a:ext uri="{FF2B5EF4-FFF2-40B4-BE49-F238E27FC236}">
                    <a16:creationId xmlns:a16="http://schemas.microsoft.com/office/drawing/2014/main" id="{0D954BAA-F632-4CF8-92F4-3B88BDD8B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1094"/>
                <a:ext cx="1288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39" name="Line 100">
                <a:extLst>
                  <a:ext uri="{FF2B5EF4-FFF2-40B4-BE49-F238E27FC236}">
                    <a16:creationId xmlns:a16="http://schemas.microsoft.com/office/drawing/2014/main" id="{72FCF7E0-CA5C-4402-845C-DE6F18981A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9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0" name="Rectangle 101">
                <a:extLst>
                  <a:ext uri="{FF2B5EF4-FFF2-40B4-BE49-F238E27FC236}">
                    <a16:creationId xmlns:a16="http://schemas.microsoft.com/office/drawing/2014/main" id="{38421B28-87AA-4300-9DDD-41ADAB30A2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1" name="Line 102">
                <a:extLst>
                  <a:ext uri="{FF2B5EF4-FFF2-40B4-BE49-F238E27FC236}">
                    <a16:creationId xmlns:a16="http://schemas.microsoft.com/office/drawing/2014/main" id="{BF43B210-F716-41D9-AEED-02BDB50FD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6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2" name="Rectangle 103">
                <a:extLst>
                  <a:ext uri="{FF2B5EF4-FFF2-40B4-BE49-F238E27FC236}">
                    <a16:creationId xmlns:a16="http://schemas.microsoft.com/office/drawing/2014/main" id="{58F4037A-F386-47FC-82AF-05E228D78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3" name="Line 104">
                <a:extLst>
                  <a:ext uri="{FF2B5EF4-FFF2-40B4-BE49-F238E27FC236}">
                    <a16:creationId xmlns:a16="http://schemas.microsoft.com/office/drawing/2014/main" id="{24E7DDDA-923C-4DB4-8473-9D54704A6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14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4" name="Rectangle 105">
                <a:extLst>
                  <a:ext uri="{FF2B5EF4-FFF2-40B4-BE49-F238E27FC236}">
                    <a16:creationId xmlns:a16="http://schemas.microsoft.com/office/drawing/2014/main" id="{4710DAC3-4E8B-400F-B328-B27736DBA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5" name="Line 106">
                <a:extLst>
                  <a:ext uri="{FF2B5EF4-FFF2-40B4-BE49-F238E27FC236}">
                    <a16:creationId xmlns:a16="http://schemas.microsoft.com/office/drawing/2014/main" id="{0648D223-1974-49D1-B34F-85B3ACFB0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782"/>
                <a:ext cx="0" cy="44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6" name="Rectangle 107">
                <a:extLst>
                  <a:ext uri="{FF2B5EF4-FFF2-40B4-BE49-F238E27FC236}">
                    <a16:creationId xmlns:a16="http://schemas.microsoft.com/office/drawing/2014/main" id="{DAC615D9-CB3B-47BD-8E31-444C43D96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782"/>
                <a:ext cx="3" cy="4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7" name="Line 108">
                <a:extLst>
                  <a:ext uri="{FF2B5EF4-FFF2-40B4-BE49-F238E27FC236}">
                    <a16:creationId xmlns:a16="http://schemas.microsoft.com/office/drawing/2014/main" id="{D0F68ED3-3D50-4AB1-B16D-D1828B697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" y="782"/>
                <a:ext cx="0" cy="44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8" name="Rectangle 109">
                <a:extLst>
                  <a:ext uri="{FF2B5EF4-FFF2-40B4-BE49-F238E27FC236}">
                    <a16:creationId xmlns:a16="http://schemas.microsoft.com/office/drawing/2014/main" id="{73C7E458-CC04-4109-B823-CDFA84493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782"/>
                <a:ext cx="4" cy="4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49" name="Rectangle 110">
                <a:extLst>
                  <a:ext uri="{FF2B5EF4-FFF2-40B4-BE49-F238E27FC236}">
                    <a16:creationId xmlns:a16="http://schemas.microsoft.com/office/drawing/2014/main" id="{ECCDBB87-8BEB-4B20-81BD-C559B6678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222"/>
                <a:ext cx="3028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0" name="Line 111">
                <a:extLst>
                  <a:ext uri="{FF2B5EF4-FFF2-40B4-BE49-F238E27FC236}">
                    <a16:creationId xmlns:a16="http://schemas.microsoft.com/office/drawing/2014/main" id="{67BC039D-50C5-4515-ABBC-C34A246E2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" y="782"/>
                <a:ext cx="0" cy="24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1" name="Rectangle 112">
                <a:extLst>
                  <a:ext uri="{FF2B5EF4-FFF2-40B4-BE49-F238E27FC236}">
                    <a16:creationId xmlns:a16="http://schemas.microsoft.com/office/drawing/2014/main" id="{FEE57467-1247-4651-A900-C860D0361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" y="782"/>
                <a:ext cx="4" cy="24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2" name="Line 113">
                <a:extLst>
                  <a:ext uri="{FF2B5EF4-FFF2-40B4-BE49-F238E27FC236}">
                    <a16:creationId xmlns:a16="http://schemas.microsoft.com/office/drawing/2014/main" id="{8DB19209-BBCB-4E4F-AA43-B0B363D25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1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3" name="Rectangle 114">
                <a:extLst>
                  <a:ext uri="{FF2B5EF4-FFF2-40B4-BE49-F238E27FC236}">
                    <a16:creationId xmlns:a16="http://schemas.microsoft.com/office/drawing/2014/main" id="{0212CEFE-01EB-45C8-8DAD-4E8D65C5B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4" name="Rectangle 115">
                <a:extLst>
                  <a:ext uri="{FF2B5EF4-FFF2-40B4-BE49-F238E27FC236}">
                    <a16:creationId xmlns:a16="http://schemas.microsoft.com/office/drawing/2014/main" id="{861E1890-25A4-49DE-A84A-A4EB62FC8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390"/>
                <a:ext cx="646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5" name="Rectangle 116">
                <a:extLst>
                  <a:ext uri="{FF2B5EF4-FFF2-40B4-BE49-F238E27FC236}">
                    <a16:creationId xmlns:a16="http://schemas.microsoft.com/office/drawing/2014/main" id="{1DFDF353-D057-4F1A-A5BB-0E10881D7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" y="1229"/>
                <a:ext cx="8" cy="16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6" name="Line 117">
                <a:extLst>
                  <a:ext uri="{FF2B5EF4-FFF2-40B4-BE49-F238E27FC236}">
                    <a16:creationId xmlns:a16="http://schemas.microsoft.com/office/drawing/2014/main" id="{177C423E-4A08-4540-88BE-02D2D234C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" y="1394"/>
                <a:ext cx="487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7" name="Rectangle 118">
                <a:extLst>
                  <a:ext uri="{FF2B5EF4-FFF2-40B4-BE49-F238E27FC236}">
                    <a16:creationId xmlns:a16="http://schemas.microsoft.com/office/drawing/2014/main" id="{0C65284E-6E69-4FB1-BC69-A37ECEF79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1394"/>
                <a:ext cx="487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8" name="Rectangle 119">
                <a:extLst>
                  <a:ext uri="{FF2B5EF4-FFF2-40B4-BE49-F238E27FC236}">
                    <a16:creationId xmlns:a16="http://schemas.microsoft.com/office/drawing/2014/main" id="{8E6110C0-751D-4F0E-A167-04AB4B917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" y="1229"/>
                <a:ext cx="8" cy="16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59" name="Line 120">
                <a:extLst>
                  <a:ext uri="{FF2B5EF4-FFF2-40B4-BE49-F238E27FC236}">
                    <a16:creationId xmlns:a16="http://schemas.microsoft.com/office/drawing/2014/main" id="{CAF4F892-E7DB-4BD1-BC39-E5EE1A68E3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7" y="5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0" name="Rectangle 121">
                <a:extLst>
                  <a:ext uri="{FF2B5EF4-FFF2-40B4-BE49-F238E27FC236}">
                    <a16:creationId xmlns:a16="http://schemas.microsoft.com/office/drawing/2014/main" id="{CC3A6C0F-1B9E-41D9-8371-B0D690963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584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1" name="Rectangle 122">
                <a:extLst>
                  <a:ext uri="{FF2B5EF4-FFF2-40B4-BE49-F238E27FC236}">
                    <a16:creationId xmlns:a16="http://schemas.microsoft.com/office/drawing/2014/main" id="{1B58A1FA-5B28-48DD-AFAA-89AFB4A0B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8" y="1390"/>
                <a:ext cx="59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2" name="Rectangle 123">
                <a:extLst>
                  <a:ext uri="{FF2B5EF4-FFF2-40B4-BE49-F238E27FC236}">
                    <a16:creationId xmlns:a16="http://schemas.microsoft.com/office/drawing/2014/main" id="{C0667E7F-C5C4-42D8-A067-431532136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2" y="1229"/>
                <a:ext cx="7" cy="16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3" name="Line 124">
                <a:extLst>
                  <a:ext uri="{FF2B5EF4-FFF2-40B4-BE49-F238E27FC236}">
                    <a16:creationId xmlns:a16="http://schemas.microsoft.com/office/drawing/2014/main" id="{5AB1378F-8EF4-4CE9-AD97-0299980512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9" y="1394"/>
                <a:ext cx="379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4" name="Rectangle 125">
                <a:extLst>
                  <a:ext uri="{FF2B5EF4-FFF2-40B4-BE49-F238E27FC236}">
                    <a16:creationId xmlns:a16="http://schemas.microsoft.com/office/drawing/2014/main" id="{D1654C0E-F66A-4F0F-B24A-249B76337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9" y="1394"/>
                <a:ext cx="379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5" name="Rectangle 126">
                <a:extLst>
                  <a:ext uri="{FF2B5EF4-FFF2-40B4-BE49-F238E27FC236}">
                    <a16:creationId xmlns:a16="http://schemas.microsoft.com/office/drawing/2014/main" id="{050543FF-93AA-4B0C-9FF9-2CDDA78CC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8" y="1229"/>
                <a:ext cx="8" cy="16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6" name="Line 127">
                <a:extLst>
                  <a:ext uri="{FF2B5EF4-FFF2-40B4-BE49-F238E27FC236}">
                    <a16:creationId xmlns:a16="http://schemas.microsoft.com/office/drawing/2014/main" id="{1D4A64C5-B2A2-47E5-AA66-376586552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2" y="1031"/>
                <a:ext cx="0" cy="19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7" name="Rectangle 128">
                <a:extLst>
                  <a:ext uri="{FF2B5EF4-FFF2-40B4-BE49-F238E27FC236}">
                    <a16:creationId xmlns:a16="http://schemas.microsoft.com/office/drawing/2014/main" id="{CB907E30-2A94-42CF-88A7-06E613116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1031"/>
                <a:ext cx="3" cy="19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8" name="Rectangle 129">
                <a:extLst>
                  <a:ext uri="{FF2B5EF4-FFF2-40B4-BE49-F238E27FC236}">
                    <a16:creationId xmlns:a16="http://schemas.microsoft.com/office/drawing/2014/main" id="{3920216F-FDE1-45FD-AE47-70B43E6E5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6" y="1390"/>
                <a:ext cx="909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69" name="Line 130">
                <a:extLst>
                  <a:ext uri="{FF2B5EF4-FFF2-40B4-BE49-F238E27FC236}">
                    <a16:creationId xmlns:a16="http://schemas.microsoft.com/office/drawing/2014/main" id="{F95864A6-09B9-43AF-BDDB-68C20724D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" y="1414"/>
                <a:ext cx="3020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0" name="Rectangle 131">
                <a:extLst>
                  <a:ext uri="{FF2B5EF4-FFF2-40B4-BE49-F238E27FC236}">
                    <a16:creationId xmlns:a16="http://schemas.microsoft.com/office/drawing/2014/main" id="{1B1B5FC0-CC57-4D85-A252-EEE65E214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414"/>
                <a:ext cx="3020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1" name="Line 132">
                <a:extLst>
                  <a:ext uri="{FF2B5EF4-FFF2-40B4-BE49-F238E27FC236}">
                    <a16:creationId xmlns:a16="http://schemas.microsoft.com/office/drawing/2014/main" id="{948CCA03-255D-4519-BF76-F5D23CF4F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" y="1585"/>
                <a:ext cx="3020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2" name="Rectangle 133">
                <a:extLst>
                  <a:ext uri="{FF2B5EF4-FFF2-40B4-BE49-F238E27FC236}">
                    <a16:creationId xmlns:a16="http://schemas.microsoft.com/office/drawing/2014/main" id="{28FCA916-5D58-4272-87D9-3C9BC0CEC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585"/>
                <a:ext cx="3020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3" name="Line 134">
                <a:extLst>
                  <a:ext uri="{FF2B5EF4-FFF2-40B4-BE49-F238E27FC236}">
                    <a16:creationId xmlns:a16="http://schemas.microsoft.com/office/drawing/2014/main" id="{9ECC0222-3C43-4A6C-BD88-E072CD7FD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" y="1716"/>
                <a:ext cx="3020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4" name="Rectangle 135">
                <a:extLst>
                  <a:ext uri="{FF2B5EF4-FFF2-40B4-BE49-F238E27FC236}">
                    <a16:creationId xmlns:a16="http://schemas.microsoft.com/office/drawing/2014/main" id="{C20B152C-6598-472B-8C2A-F163931EE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716"/>
                <a:ext cx="3020" cy="4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5" name="Line 136">
                <a:extLst>
                  <a:ext uri="{FF2B5EF4-FFF2-40B4-BE49-F238E27FC236}">
                    <a16:creationId xmlns:a16="http://schemas.microsoft.com/office/drawing/2014/main" id="{6F8A47B2-F02B-49DC-9A16-2436FD5E4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" y="1861"/>
                <a:ext cx="3020" cy="0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6" name="Rectangle 137">
                <a:extLst>
                  <a:ext uri="{FF2B5EF4-FFF2-40B4-BE49-F238E27FC236}">
                    <a16:creationId xmlns:a16="http://schemas.microsoft.com/office/drawing/2014/main" id="{43E84A61-AEE1-4C5F-B68E-0C1BF023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1861"/>
                <a:ext cx="3020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7" name="Line 138">
                <a:extLst>
                  <a:ext uri="{FF2B5EF4-FFF2-40B4-BE49-F238E27FC236}">
                    <a16:creationId xmlns:a16="http://schemas.microsoft.com/office/drawing/2014/main" id="{D97A0C71-0CD9-4CA7-ABF0-35B529E89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8" name="Rectangle 139">
                <a:extLst>
                  <a:ext uri="{FF2B5EF4-FFF2-40B4-BE49-F238E27FC236}">
                    <a16:creationId xmlns:a16="http://schemas.microsoft.com/office/drawing/2014/main" id="{380BECCF-DBDE-4BB6-86C0-6592B3586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" y="1397"/>
                <a:ext cx="4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79" name="Rectangle 140">
                <a:extLst>
                  <a:ext uri="{FF2B5EF4-FFF2-40B4-BE49-F238E27FC236}">
                    <a16:creationId xmlns:a16="http://schemas.microsoft.com/office/drawing/2014/main" id="{CAC497C4-C244-4644-AE62-6A1F74013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2839"/>
                <a:ext cx="3028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0" name="Line 141">
                <a:extLst>
                  <a:ext uri="{FF2B5EF4-FFF2-40B4-BE49-F238E27FC236}">
                    <a16:creationId xmlns:a16="http://schemas.microsoft.com/office/drawing/2014/main" id="{ED5783E9-2F30-4596-AEDA-28164E95FE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1" name="Rectangle 142">
                <a:extLst>
                  <a:ext uri="{FF2B5EF4-FFF2-40B4-BE49-F238E27FC236}">
                    <a16:creationId xmlns:a16="http://schemas.microsoft.com/office/drawing/2014/main" id="{A733B960-C836-4CDE-9B78-4FBA9A9A0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1397"/>
                <a:ext cx="4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2" name="Line 143">
                <a:extLst>
                  <a:ext uri="{FF2B5EF4-FFF2-40B4-BE49-F238E27FC236}">
                    <a16:creationId xmlns:a16="http://schemas.microsoft.com/office/drawing/2014/main" id="{1DCD8AD0-1E34-4C61-8BE7-05405FA5DF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9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3" name="Rectangle 144">
                <a:extLst>
                  <a:ext uri="{FF2B5EF4-FFF2-40B4-BE49-F238E27FC236}">
                    <a16:creationId xmlns:a16="http://schemas.microsoft.com/office/drawing/2014/main" id="{13CDD8DB-BDF6-4E0A-8B6C-0CE8A560E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1397"/>
                <a:ext cx="4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4" name="Line 145">
                <a:extLst>
                  <a:ext uri="{FF2B5EF4-FFF2-40B4-BE49-F238E27FC236}">
                    <a16:creationId xmlns:a16="http://schemas.microsoft.com/office/drawing/2014/main" id="{159AAF5B-6CA2-45DC-B820-4F7FDB956E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6" y="1229"/>
                <a:ext cx="0" cy="635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5" name="Rectangle 146">
                <a:extLst>
                  <a:ext uri="{FF2B5EF4-FFF2-40B4-BE49-F238E27FC236}">
                    <a16:creationId xmlns:a16="http://schemas.microsoft.com/office/drawing/2014/main" id="{0988F470-A740-4EBF-AD77-A8DACCE4E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" y="1229"/>
                <a:ext cx="4" cy="635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6" name="Line 147">
                <a:extLst>
                  <a:ext uri="{FF2B5EF4-FFF2-40B4-BE49-F238E27FC236}">
                    <a16:creationId xmlns:a16="http://schemas.microsoft.com/office/drawing/2014/main" id="{7DD38452-2B55-403D-98CB-A24A86C88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4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7" name="Rectangle 148">
                <a:extLst>
                  <a:ext uri="{FF2B5EF4-FFF2-40B4-BE49-F238E27FC236}">
                    <a16:creationId xmlns:a16="http://schemas.microsoft.com/office/drawing/2014/main" id="{CB7BC927-15E5-49F9-9D76-FBD60A4FC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1397"/>
                <a:ext cx="4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8" name="Line 149">
                <a:extLst>
                  <a:ext uri="{FF2B5EF4-FFF2-40B4-BE49-F238E27FC236}">
                    <a16:creationId xmlns:a16="http://schemas.microsoft.com/office/drawing/2014/main" id="{9953C4A2-B753-4DE2-B474-8BB3E4E59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89" name="Rectangle 150">
                <a:extLst>
                  <a:ext uri="{FF2B5EF4-FFF2-40B4-BE49-F238E27FC236}">
                    <a16:creationId xmlns:a16="http://schemas.microsoft.com/office/drawing/2014/main" id="{217566AA-8085-4C23-9C8D-D6FB7EDC0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1397"/>
                <a:ext cx="4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0" name="Line 151">
                <a:extLst>
                  <a:ext uri="{FF2B5EF4-FFF2-40B4-BE49-F238E27FC236}">
                    <a16:creationId xmlns:a16="http://schemas.microsoft.com/office/drawing/2014/main" id="{69D8D2FD-67F5-4C91-97B1-EB72670A4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1" name="Rectangle 152">
                <a:extLst>
                  <a:ext uri="{FF2B5EF4-FFF2-40B4-BE49-F238E27FC236}">
                    <a16:creationId xmlns:a16="http://schemas.microsoft.com/office/drawing/2014/main" id="{190F2B97-D200-4282-A6B9-F04AD9B6B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1397"/>
                <a:ext cx="3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2" name="Line 153">
                <a:extLst>
                  <a:ext uri="{FF2B5EF4-FFF2-40B4-BE49-F238E27FC236}">
                    <a16:creationId xmlns:a16="http://schemas.microsoft.com/office/drawing/2014/main" id="{7B257343-80CA-4B19-8AE1-DA8BF1216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3" name="Rectangle 154">
                <a:extLst>
                  <a:ext uri="{FF2B5EF4-FFF2-40B4-BE49-F238E27FC236}">
                    <a16:creationId xmlns:a16="http://schemas.microsoft.com/office/drawing/2014/main" id="{99105803-61B1-41A3-9CB9-CA08E87D3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1397"/>
                <a:ext cx="4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4" name="Line 155">
                <a:extLst>
                  <a:ext uri="{FF2B5EF4-FFF2-40B4-BE49-F238E27FC236}">
                    <a16:creationId xmlns:a16="http://schemas.microsoft.com/office/drawing/2014/main" id="{5A889311-DEDA-4522-9066-2CABE01F2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2" y="1397"/>
                <a:ext cx="0" cy="467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5" name="Rectangle 156">
                <a:extLst>
                  <a:ext uri="{FF2B5EF4-FFF2-40B4-BE49-F238E27FC236}">
                    <a16:creationId xmlns:a16="http://schemas.microsoft.com/office/drawing/2014/main" id="{EF1E439A-C12F-4EAD-802A-9557341D7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1397"/>
                <a:ext cx="3" cy="467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6" name="Line 157">
                <a:extLst>
                  <a:ext uri="{FF2B5EF4-FFF2-40B4-BE49-F238E27FC236}">
                    <a16:creationId xmlns:a16="http://schemas.microsoft.com/office/drawing/2014/main" id="{251C0628-20DE-4B91-BB35-8E2107D33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7" y="3286"/>
                <a:ext cx="302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7" name="Rectangle 158">
                <a:extLst>
                  <a:ext uri="{FF2B5EF4-FFF2-40B4-BE49-F238E27FC236}">
                    <a16:creationId xmlns:a16="http://schemas.microsoft.com/office/drawing/2014/main" id="{FF6B89B0-4700-42E5-88A5-78B74210AE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3286"/>
                <a:ext cx="3020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8" name="Rectangle 159">
                <a:extLst>
                  <a:ext uri="{FF2B5EF4-FFF2-40B4-BE49-F238E27FC236}">
                    <a16:creationId xmlns:a16="http://schemas.microsoft.com/office/drawing/2014/main" id="{075E159F-8223-43E5-88C9-FE4D80F20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7" y="590"/>
                <a:ext cx="8" cy="269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99" name="Line 160">
                <a:extLst>
                  <a:ext uri="{FF2B5EF4-FFF2-40B4-BE49-F238E27FC236}">
                    <a16:creationId xmlns:a16="http://schemas.microsoft.com/office/drawing/2014/main" id="{5579B976-BC04-4CAB-912B-7E5CF42B16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" y="3561"/>
                <a:ext cx="2877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0" name="Rectangle 161">
                <a:extLst>
                  <a:ext uri="{FF2B5EF4-FFF2-40B4-BE49-F238E27FC236}">
                    <a16:creationId xmlns:a16="http://schemas.microsoft.com/office/drawing/2014/main" id="{15E73DB1-DA28-448C-AE05-52B6626E1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" y="3561"/>
                <a:ext cx="2877" cy="4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1" name="Line 162">
                <a:extLst>
                  <a:ext uri="{FF2B5EF4-FFF2-40B4-BE49-F238E27FC236}">
                    <a16:creationId xmlns:a16="http://schemas.microsoft.com/office/drawing/2014/main" id="{EE266990-AB9B-4798-B8EE-7EB237ED6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" y="3837"/>
                <a:ext cx="2877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2" name="Rectangle 163">
                <a:extLst>
                  <a:ext uri="{FF2B5EF4-FFF2-40B4-BE49-F238E27FC236}">
                    <a16:creationId xmlns:a16="http://schemas.microsoft.com/office/drawing/2014/main" id="{3960470A-2575-4B6D-8516-E542F1A6E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" y="3837"/>
                <a:ext cx="2877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3" name="Rectangle 164">
                <a:extLst>
                  <a:ext uri="{FF2B5EF4-FFF2-40B4-BE49-F238E27FC236}">
                    <a16:creationId xmlns:a16="http://schemas.microsoft.com/office/drawing/2014/main" id="{CB4FE75E-ED6D-48EE-9002-8B51117FA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" y="584"/>
                <a:ext cx="8" cy="353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4" name="Rectangle 165">
                <a:extLst>
                  <a:ext uri="{FF2B5EF4-FFF2-40B4-BE49-F238E27FC236}">
                    <a16:creationId xmlns:a16="http://schemas.microsoft.com/office/drawing/2014/main" id="{AA617110-0C1A-41DC-A237-22D87290B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" y="4109"/>
                <a:ext cx="151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5" name="Line 166">
                <a:extLst>
                  <a:ext uri="{FF2B5EF4-FFF2-40B4-BE49-F238E27FC236}">
                    <a16:creationId xmlns:a16="http://schemas.microsoft.com/office/drawing/2014/main" id="{71CC9DD5-B64B-4283-9021-B32F56FB9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" y="2846"/>
                <a:ext cx="0" cy="126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6" name="Rectangle 167">
                <a:extLst>
                  <a:ext uri="{FF2B5EF4-FFF2-40B4-BE49-F238E27FC236}">
                    <a16:creationId xmlns:a16="http://schemas.microsoft.com/office/drawing/2014/main" id="{6F3CD319-B86A-4C1E-BA96-AAC902A63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" y="2846"/>
                <a:ext cx="4" cy="12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7" name="Line 168">
                <a:extLst>
                  <a:ext uri="{FF2B5EF4-FFF2-40B4-BE49-F238E27FC236}">
                    <a16:creationId xmlns:a16="http://schemas.microsoft.com/office/drawing/2014/main" id="{5DD88FBE-2941-4CFC-84F5-7F9C0E5E24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8" name="Rectangle 169">
                <a:extLst>
                  <a:ext uri="{FF2B5EF4-FFF2-40B4-BE49-F238E27FC236}">
                    <a16:creationId xmlns:a16="http://schemas.microsoft.com/office/drawing/2014/main" id="{07B85130-D862-43BB-8A05-698F96813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09" name="Line 170">
                <a:extLst>
                  <a:ext uri="{FF2B5EF4-FFF2-40B4-BE49-F238E27FC236}">
                    <a16:creationId xmlns:a16="http://schemas.microsoft.com/office/drawing/2014/main" id="{844AA7DA-0511-49B3-98B8-B7346E9DF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9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0" name="Rectangle 171">
                <a:extLst>
                  <a:ext uri="{FF2B5EF4-FFF2-40B4-BE49-F238E27FC236}">
                    <a16:creationId xmlns:a16="http://schemas.microsoft.com/office/drawing/2014/main" id="{91F83685-BB15-451F-8DD6-3250924D2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1" name="Line 172">
                <a:extLst>
                  <a:ext uri="{FF2B5EF4-FFF2-40B4-BE49-F238E27FC236}">
                    <a16:creationId xmlns:a16="http://schemas.microsoft.com/office/drawing/2014/main" id="{F5D3706F-BA5D-4BC7-9C0B-E706A2184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6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2" name="Rectangle 173">
                <a:extLst>
                  <a:ext uri="{FF2B5EF4-FFF2-40B4-BE49-F238E27FC236}">
                    <a16:creationId xmlns:a16="http://schemas.microsoft.com/office/drawing/2014/main" id="{89D81BC6-F56F-4B37-8AEE-6346317FF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3" name="Line 174">
                <a:extLst>
                  <a:ext uri="{FF2B5EF4-FFF2-40B4-BE49-F238E27FC236}">
                    <a16:creationId xmlns:a16="http://schemas.microsoft.com/office/drawing/2014/main" id="{1BC40443-61F0-4C41-A53E-0366061E1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4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4" name="Rectangle 175">
                <a:extLst>
                  <a:ext uri="{FF2B5EF4-FFF2-40B4-BE49-F238E27FC236}">
                    <a16:creationId xmlns:a16="http://schemas.microsoft.com/office/drawing/2014/main" id="{EBD2BC2A-2AED-4375-8DAC-BED426103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5" name="Line 176">
                <a:extLst>
                  <a:ext uri="{FF2B5EF4-FFF2-40B4-BE49-F238E27FC236}">
                    <a16:creationId xmlns:a16="http://schemas.microsoft.com/office/drawing/2014/main" id="{958DE885-A7B8-4BFB-866C-0E195EEBF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6" name="Rectangle 177">
                <a:extLst>
                  <a:ext uri="{FF2B5EF4-FFF2-40B4-BE49-F238E27FC236}">
                    <a16:creationId xmlns:a16="http://schemas.microsoft.com/office/drawing/2014/main" id="{D90DE138-1E2A-41E5-8E2C-F6F9A7501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7" name="Line 178">
                <a:extLst>
                  <a:ext uri="{FF2B5EF4-FFF2-40B4-BE49-F238E27FC236}">
                    <a16:creationId xmlns:a16="http://schemas.microsoft.com/office/drawing/2014/main" id="{14F3C9A9-2C8D-4797-AE58-63817EF56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8" name="Rectangle 179">
                <a:extLst>
                  <a:ext uri="{FF2B5EF4-FFF2-40B4-BE49-F238E27FC236}">
                    <a16:creationId xmlns:a16="http://schemas.microsoft.com/office/drawing/2014/main" id="{249ACF20-9270-4EA6-A1AC-88A37DB8B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3289"/>
                <a:ext cx="3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19" name="Line 180">
                <a:extLst>
                  <a:ext uri="{FF2B5EF4-FFF2-40B4-BE49-F238E27FC236}">
                    <a16:creationId xmlns:a16="http://schemas.microsoft.com/office/drawing/2014/main" id="{BAD6B096-315C-40AC-9706-2F6D4D39E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0" name="Rectangle 181">
                <a:extLst>
                  <a:ext uri="{FF2B5EF4-FFF2-40B4-BE49-F238E27FC236}">
                    <a16:creationId xmlns:a16="http://schemas.microsoft.com/office/drawing/2014/main" id="{396102A8-E533-4394-9470-04787295F0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1" name="Line 182">
                <a:extLst>
                  <a:ext uri="{FF2B5EF4-FFF2-40B4-BE49-F238E27FC236}">
                    <a16:creationId xmlns:a16="http://schemas.microsoft.com/office/drawing/2014/main" id="{3EA059F3-89F8-41CD-9B26-77B15A907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22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2" name="Rectangle 183">
                <a:extLst>
                  <a:ext uri="{FF2B5EF4-FFF2-40B4-BE49-F238E27FC236}">
                    <a16:creationId xmlns:a16="http://schemas.microsoft.com/office/drawing/2014/main" id="{88975836-6EA0-4B8E-915D-072C402A8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2" y="3289"/>
                <a:ext cx="3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3" name="Line 184">
                <a:extLst>
                  <a:ext uri="{FF2B5EF4-FFF2-40B4-BE49-F238E27FC236}">
                    <a16:creationId xmlns:a16="http://schemas.microsoft.com/office/drawing/2014/main" id="{230880F3-8CE7-46C9-90E7-4181A3140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" y="4113"/>
                <a:ext cx="2877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4" name="Rectangle 185">
                <a:extLst>
                  <a:ext uri="{FF2B5EF4-FFF2-40B4-BE49-F238E27FC236}">
                    <a16:creationId xmlns:a16="http://schemas.microsoft.com/office/drawing/2014/main" id="{33F028E1-7D95-458E-B4F2-95D1B99EF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" y="4113"/>
                <a:ext cx="2877" cy="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5" name="Line 186">
                <a:extLst>
                  <a:ext uri="{FF2B5EF4-FFF2-40B4-BE49-F238E27FC236}">
                    <a16:creationId xmlns:a16="http://schemas.microsoft.com/office/drawing/2014/main" id="{6D52314B-090B-4136-8D0C-60733BE6E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1" y="3289"/>
                <a:ext cx="0" cy="82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6" name="Rectangle 187">
                <a:extLst>
                  <a:ext uri="{FF2B5EF4-FFF2-40B4-BE49-F238E27FC236}">
                    <a16:creationId xmlns:a16="http://schemas.microsoft.com/office/drawing/2014/main" id="{3216FA46-BB1E-4197-81AE-BF419C8A1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1" y="3289"/>
                <a:ext cx="4" cy="82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7" name="Line 188">
                <a:extLst>
                  <a:ext uri="{FF2B5EF4-FFF2-40B4-BE49-F238E27FC236}">
                    <a16:creationId xmlns:a16="http://schemas.microsoft.com/office/drawing/2014/main" id="{C3A6CF18-7591-4D50-A4FA-6646BD2155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8" name="Rectangle 189">
                <a:extLst>
                  <a:ext uri="{FF2B5EF4-FFF2-40B4-BE49-F238E27FC236}">
                    <a16:creationId xmlns:a16="http://schemas.microsoft.com/office/drawing/2014/main" id="{2CE03B0C-1365-4AFA-8E90-80BB47B07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29" name="Line 190">
                <a:extLst>
                  <a:ext uri="{FF2B5EF4-FFF2-40B4-BE49-F238E27FC236}">
                    <a16:creationId xmlns:a16="http://schemas.microsoft.com/office/drawing/2014/main" id="{4B32C39F-2E60-4889-933C-09DED6583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4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0" name="Rectangle 191">
                <a:extLst>
                  <a:ext uri="{FF2B5EF4-FFF2-40B4-BE49-F238E27FC236}">
                    <a16:creationId xmlns:a16="http://schemas.microsoft.com/office/drawing/2014/main" id="{FDCB9E80-2298-47BE-A439-C8C252D2D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1" name="Line 192">
                <a:extLst>
                  <a:ext uri="{FF2B5EF4-FFF2-40B4-BE49-F238E27FC236}">
                    <a16:creationId xmlns:a16="http://schemas.microsoft.com/office/drawing/2014/main" id="{F2B697E8-4725-48CA-B039-B50383156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1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2" name="Rectangle 193">
                <a:extLst>
                  <a:ext uri="{FF2B5EF4-FFF2-40B4-BE49-F238E27FC236}">
                    <a16:creationId xmlns:a16="http://schemas.microsoft.com/office/drawing/2014/main" id="{8135A65D-E878-48B3-AEF9-7BADB6076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3" name="Line 194">
                <a:extLst>
                  <a:ext uri="{FF2B5EF4-FFF2-40B4-BE49-F238E27FC236}">
                    <a16:creationId xmlns:a16="http://schemas.microsoft.com/office/drawing/2014/main" id="{D064476A-5DE6-4567-A4B4-41EABBB19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9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4" name="Rectangle 195">
                <a:extLst>
                  <a:ext uri="{FF2B5EF4-FFF2-40B4-BE49-F238E27FC236}">
                    <a16:creationId xmlns:a16="http://schemas.microsoft.com/office/drawing/2014/main" id="{764BD423-F6D1-4E6E-BF5B-768F9D389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5" name="Line 196">
                <a:extLst>
                  <a:ext uri="{FF2B5EF4-FFF2-40B4-BE49-F238E27FC236}">
                    <a16:creationId xmlns:a16="http://schemas.microsoft.com/office/drawing/2014/main" id="{01832AB6-5E34-4540-AD93-F3FF36F91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6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6" name="Rectangle 197">
                <a:extLst>
                  <a:ext uri="{FF2B5EF4-FFF2-40B4-BE49-F238E27FC236}">
                    <a16:creationId xmlns:a16="http://schemas.microsoft.com/office/drawing/2014/main" id="{7AAEF44E-41C7-457E-A098-9741ED78E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7" name="Line 198">
                <a:extLst>
                  <a:ext uri="{FF2B5EF4-FFF2-40B4-BE49-F238E27FC236}">
                    <a16:creationId xmlns:a16="http://schemas.microsoft.com/office/drawing/2014/main" id="{8BACE48B-0AC8-4078-8BDF-BBB5B2ED2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14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8" name="Rectangle 199">
                <a:extLst>
                  <a:ext uri="{FF2B5EF4-FFF2-40B4-BE49-F238E27FC236}">
                    <a16:creationId xmlns:a16="http://schemas.microsoft.com/office/drawing/2014/main" id="{540FDCC1-8985-4B92-B902-75329C0F9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39" name="Line 200">
                <a:extLst>
                  <a:ext uri="{FF2B5EF4-FFF2-40B4-BE49-F238E27FC236}">
                    <a16:creationId xmlns:a16="http://schemas.microsoft.com/office/drawing/2014/main" id="{90A3D4E5-B55A-4836-9DE8-8D9544267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27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40" name="Rectangle 201">
                <a:extLst>
                  <a:ext uri="{FF2B5EF4-FFF2-40B4-BE49-F238E27FC236}">
                    <a16:creationId xmlns:a16="http://schemas.microsoft.com/office/drawing/2014/main" id="{55D579CC-A42C-4BF7-94BD-E17FE87B2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7" y="4116"/>
                <a:ext cx="4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41" name="Line 202">
                <a:extLst>
                  <a:ext uri="{FF2B5EF4-FFF2-40B4-BE49-F238E27FC236}">
                    <a16:creationId xmlns:a16="http://schemas.microsoft.com/office/drawing/2014/main" id="{0759D045-8752-4C3C-AB86-0597D56D0F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06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42" name="Rectangle 203">
                <a:extLst>
                  <a:ext uri="{FF2B5EF4-FFF2-40B4-BE49-F238E27FC236}">
                    <a16:creationId xmlns:a16="http://schemas.microsoft.com/office/drawing/2014/main" id="{B2FA62F0-72E2-4558-BFC5-6A23CA91C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4116"/>
                <a:ext cx="3" cy="3"/>
              </a:xfrm>
              <a:prstGeom prst="rect">
                <a:avLst/>
              </a:pr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43" name="Line 204">
                <a:extLst>
                  <a:ext uri="{FF2B5EF4-FFF2-40B4-BE49-F238E27FC236}">
                    <a16:creationId xmlns:a16="http://schemas.microsoft.com/office/drawing/2014/main" id="{7573CDC6-FB7B-4406-9561-A2C605BF2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92" y="41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D4D4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7" name="Rectangle 206">
              <a:extLst>
                <a:ext uri="{FF2B5EF4-FFF2-40B4-BE49-F238E27FC236}">
                  <a16:creationId xmlns:a16="http://schemas.microsoft.com/office/drawing/2014/main" id="{972DD195-DB4B-4503-84FA-08A29BF2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" y="4116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Line 207">
              <a:extLst>
                <a:ext uri="{FF2B5EF4-FFF2-40B4-BE49-F238E27FC236}">
                  <a16:creationId xmlns:a16="http://schemas.microsoft.com/office/drawing/2014/main" id="{5633F543-9515-4BA6-8387-FBA0F3DA2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2" y="411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Rectangle 208">
              <a:extLst>
                <a:ext uri="{FF2B5EF4-FFF2-40B4-BE49-F238E27FC236}">
                  <a16:creationId xmlns:a16="http://schemas.microsoft.com/office/drawing/2014/main" id="{0FBEEBD2-3740-4A76-B1D2-3DAD603E3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2" y="4116"/>
              <a:ext cx="3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Line 209">
              <a:extLst>
                <a:ext uri="{FF2B5EF4-FFF2-40B4-BE49-F238E27FC236}">
                  <a16:creationId xmlns:a16="http://schemas.microsoft.com/office/drawing/2014/main" id="{D1735442-B477-4AFB-93B6-953B8B2B71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1" y="411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Rectangle 210">
              <a:extLst>
                <a:ext uri="{FF2B5EF4-FFF2-40B4-BE49-F238E27FC236}">
                  <a16:creationId xmlns:a16="http://schemas.microsoft.com/office/drawing/2014/main" id="{B65AA7A5-A10A-4BCA-A640-513B6D85E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" y="4116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Line 211">
              <a:extLst>
                <a:ext uri="{FF2B5EF4-FFF2-40B4-BE49-F238E27FC236}">
                  <a16:creationId xmlns:a16="http://schemas.microsoft.com/office/drawing/2014/main" id="{DE5E0A9B-7185-4644-8426-BFB2F420CE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587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Rectangle 212">
              <a:extLst>
                <a:ext uri="{FF2B5EF4-FFF2-40B4-BE49-F238E27FC236}">
                  <a16:creationId xmlns:a16="http://schemas.microsoft.com/office/drawing/2014/main" id="{28A6DDA0-96FC-417A-A356-8B192B92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587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Line 213">
              <a:extLst>
                <a:ext uri="{FF2B5EF4-FFF2-40B4-BE49-F238E27FC236}">
                  <a16:creationId xmlns:a16="http://schemas.microsoft.com/office/drawing/2014/main" id="{1C81D187-5753-4156-879D-103424734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779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Rectangle 214">
              <a:extLst>
                <a:ext uri="{FF2B5EF4-FFF2-40B4-BE49-F238E27FC236}">
                  <a16:creationId xmlns:a16="http://schemas.microsoft.com/office/drawing/2014/main" id="{B9920EDD-4980-4382-8BBA-B6E904DA3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779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Line 215">
              <a:extLst>
                <a:ext uri="{FF2B5EF4-FFF2-40B4-BE49-F238E27FC236}">
                  <a16:creationId xmlns:a16="http://schemas.microsoft.com/office/drawing/2014/main" id="{6AC89E62-6600-48C4-9EA6-98DC20A97F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842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Rectangle 216">
              <a:extLst>
                <a:ext uri="{FF2B5EF4-FFF2-40B4-BE49-F238E27FC236}">
                  <a16:creationId xmlns:a16="http://schemas.microsoft.com/office/drawing/2014/main" id="{2A56D772-FEE0-4D3A-B452-C8E28ABEA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842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Line 217">
              <a:extLst>
                <a:ext uri="{FF2B5EF4-FFF2-40B4-BE49-F238E27FC236}">
                  <a16:creationId xmlns:a16="http://schemas.microsoft.com/office/drawing/2014/main" id="{3486A20A-88E2-4E58-9BBA-735C8F772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90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Rectangle 218">
              <a:extLst>
                <a:ext uri="{FF2B5EF4-FFF2-40B4-BE49-F238E27FC236}">
                  <a16:creationId xmlns:a16="http://schemas.microsoft.com/office/drawing/2014/main" id="{9AF4C485-7A9A-4E5B-AE27-3FADAB46C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903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Line 219">
              <a:extLst>
                <a:ext uri="{FF2B5EF4-FFF2-40B4-BE49-F238E27FC236}">
                  <a16:creationId xmlns:a16="http://schemas.microsoft.com/office/drawing/2014/main" id="{1D92D415-6295-42CB-8226-2D95237A7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960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220">
              <a:extLst>
                <a:ext uri="{FF2B5EF4-FFF2-40B4-BE49-F238E27FC236}">
                  <a16:creationId xmlns:a16="http://schemas.microsoft.com/office/drawing/2014/main" id="{C1938C2E-F8BA-40E5-9993-7A33493D1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960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Line 221">
              <a:extLst>
                <a:ext uri="{FF2B5EF4-FFF2-40B4-BE49-F238E27FC236}">
                  <a16:creationId xmlns:a16="http://schemas.microsoft.com/office/drawing/2014/main" id="{1E2C97B9-72C8-4575-8C23-3E777504DE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027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Rectangle 222">
              <a:extLst>
                <a:ext uri="{FF2B5EF4-FFF2-40B4-BE49-F238E27FC236}">
                  <a16:creationId xmlns:a16="http://schemas.microsoft.com/office/drawing/2014/main" id="{483C028E-AC39-4105-9EAF-F19CDD7FC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027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Line 223">
              <a:extLst>
                <a:ext uri="{FF2B5EF4-FFF2-40B4-BE49-F238E27FC236}">
                  <a16:creationId xmlns:a16="http://schemas.microsoft.com/office/drawing/2014/main" id="{C927B80C-5C0B-44DE-B475-8B60E3C84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09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224">
              <a:extLst>
                <a:ext uri="{FF2B5EF4-FFF2-40B4-BE49-F238E27FC236}">
                  <a16:creationId xmlns:a16="http://schemas.microsoft.com/office/drawing/2014/main" id="{37C7B31D-488C-45C9-A4D7-FE0D1FA04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094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Line 225">
              <a:extLst>
                <a:ext uri="{FF2B5EF4-FFF2-40B4-BE49-F238E27FC236}">
                  <a16:creationId xmlns:a16="http://schemas.microsoft.com/office/drawing/2014/main" id="{1DD36ED5-8FD3-4927-ADF3-8045FD708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162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226">
              <a:extLst>
                <a:ext uri="{FF2B5EF4-FFF2-40B4-BE49-F238E27FC236}">
                  <a16:creationId xmlns:a16="http://schemas.microsoft.com/office/drawing/2014/main" id="{0373CD4A-6BA9-49F4-9D08-7C288EDA1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162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Line 227">
              <a:extLst>
                <a:ext uri="{FF2B5EF4-FFF2-40B4-BE49-F238E27FC236}">
                  <a16:creationId xmlns:a16="http://schemas.microsoft.com/office/drawing/2014/main" id="{645CEF10-48AB-4CCB-9AA3-FE7F463A7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22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228">
              <a:extLst>
                <a:ext uri="{FF2B5EF4-FFF2-40B4-BE49-F238E27FC236}">
                  <a16:creationId xmlns:a16="http://schemas.microsoft.com/office/drawing/2014/main" id="{AC10FFF6-AEE8-463F-8C8E-CD03CBE42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226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Line 229">
              <a:extLst>
                <a:ext uri="{FF2B5EF4-FFF2-40B4-BE49-F238E27FC236}">
                  <a16:creationId xmlns:a16="http://schemas.microsoft.com/office/drawing/2014/main" id="{65366C33-BBA9-4F97-8C31-1612C18F5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39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230">
              <a:extLst>
                <a:ext uri="{FF2B5EF4-FFF2-40B4-BE49-F238E27FC236}">
                  <a16:creationId xmlns:a16="http://schemas.microsoft.com/office/drawing/2014/main" id="{202F7B7C-C878-40F2-83D3-254A3EE9A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394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Line 231">
              <a:extLst>
                <a:ext uri="{FF2B5EF4-FFF2-40B4-BE49-F238E27FC236}">
                  <a16:creationId xmlns:a16="http://schemas.microsoft.com/office/drawing/2014/main" id="{EC4C9384-53FB-4618-9C8E-CD3AFFFB5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41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232">
              <a:extLst>
                <a:ext uri="{FF2B5EF4-FFF2-40B4-BE49-F238E27FC236}">
                  <a16:creationId xmlns:a16="http://schemas.microsoft.com/office/drawing/2014/main" id="{29DC0618-0339-4821-B2B5-58BF3C839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414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Line 233">
              <a:extLst>
                <a:ext uri="{FF2B5EF4-FFF2-40B4-BE49-F238E27FC236}">
                  <a16:creationId xmlns:a16="http://schemas.microsoft.com/office/drawing/2014/main" id="{FA3C0EAE-29DC-4119-91B8-98B4C963C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585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234">
              <a:extLst>
                <a:ext uri="{FF2B5EF4-FFF2-40B4-BE49-F238E27FC236}">
                  <a16:creationId xmlns:a16="http://schemas.microsoft.com/office/drawing/2014/main" id="{61C224AF-1566-4989-977D-FD007892C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585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Line 235">
              <a:extLst>
                <a:ext uri="{FF2B5EF4-FFF2-40B4-BE49-F238E27FC236}">
                  <a16:creationId xmlns:a16="http://schemas.microsoft.com/office/drawing/2014/main" id="{5E7784EE-6758-4934-BAB3-94B257B6B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71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236">
              <a:extLst>
                <a:ext uri="{FF2B5EF4-FFF2-40B4-BE49-F238E27FC236}">
                  <a16:creationId xmlns:a16="http://schemas.microsoft.com/office/drawing/2014/main" id="{C327A3A3-5DC7-4841-BA9A-86A8316A9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716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Line 237">
              <a:extLst>
                <a:ext uri="{FF2B5EF4-FFF2-40B4-BE49-F238E27FC236}">
                  <a16:creationId xmlns:a16="http://schemas.microsoft.com/office/drawing/2014/main" id="{4E38937F-7FAA-4304-9F82-15CB5EC9A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186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238">
              <a:extLst>
                <a:ext uri="{FF2B5EF4-FFF2-40B4-BE49-F238E27FC236}">
                  <a16:creationId xmlns:a16="http://schemas.microsoft.com/office/drawing/2014/main" id="{A103EF25-6F1A-4FB7-9E77-6A4FE2829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1861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Line 239">
              <a:extLst>
                <a:ext uri="{FF2B5EF4-FFF2-40B4-BE49-F238E27FC236}">
                  <a16:creationId xmlns:a16="http://schemas.microsoft.com/office/drawing/2014/main" id="{9113B8C7-651E-4B7E-93FF-A2D03AE5C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059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240">
              <a:extLst>
                <a:ext uri="{FF2B5EF4-FFF2-40B4-BE49-F238E27FC236}">
                  <a16:creationId xmlns:a16="http://schemas.microsoft.com/office/drawing/2014/main" id="{93ED8B2C-719F-4E4B-90E1-1F8BEB9F9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059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Line 241">
              <a:extLst>
                <a:ext uri="{FF2B5EF4-FFF2-40B4-BE49-F238E27FC236}">
                  <a16:creationId xmlns:a16="http://schemas.microsoft.com/office/drawing/2014/main" id="{92C19CE2-4150-4138-95BF-DF09D177B1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190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242">
              <a:extLst>
                <a:ext uri="{FF2B5EF4-FFF2-40B4-BE49-F238E27FC236}">
                  <a16:creationId xmlns:a16="http://schemas.microsoft.com/office/drawing/2014/main" id="{9EDCA6E5-27F1-40C1-8CA2-95A1389AA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190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Line 243">
              <a:extLst>
                <a:ext uri="{FF2B5EF4-FFF2-40B4-BE49-F238E27FC236}">
                  <a16:creationId xmlns:a16="http://schemas.microsoft.com/office/drawing/2014/main" id="{D4B5EBF6-4DF8-4626-B963-C02C770BA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33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244">
              <a:extLst>
                <a:ext uri="{FF2B5EF4-FFF2-40B4-BE49-F238E27FC236}">
                  <a16:creationId xmlns:a16="http://schemas.microsoft.com/office/drawing/2014/main" id="{CE7F2F7C-FA0B-47E8-B48C-863258E5B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331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Line 245">
              <a:extLst>
                <a:ext uri="{FF2B5EF4-FFF2-40B4-BE49-F238E27FC236}">
                  <a16:creationId xmlns:a16="http://schemas.microsoft.com/office/drawing/2014/main" id="{9F9AF23C-B1ED-455D-987B-38B71DACC3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472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246">
              <a:extLst>
                <a:ext uri="{FF2B5EF4-FFF2-40B4-BE49-F238E27FC236}">
                  <a16:creationId xmlns:a16="http://schemas.microsoft.com/office/drawing/2014/main" id="{1ABC16AF-A9C6-4332-8B09-854A5B914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472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Line 247">
              <a:extLst>
                <a:ext uri="{FF2B5EF4-FFF2-40B4-BE49-F238E27FC236}">
                  <a16:creationId xmlns:a16="http://schemas.microsoft.com/office/drawing/2014/main" id="{B7A57B2A-5F83-4640-944F-865E99CFA7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61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248">
              <a:extLst>
                <a:ext uri="{FF2B5EF4-FFF2-40B4-BE49-F238E27FC236}">
                  <a16:creationId xmlns:a16="http://schemas.microsoft.com/office/drawing/2014/main" id="{CC125E0C-2B1C-4C36-AF35-14C849AFE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14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Line 249">
              <a:extLst>
                <a:ext uri="{FF2B5EF4-FFF2-40B4-BE49-F238E27FC236}">
                  <a16:creationId xmlns:a16="http://schemas.microsoft.com/office/drawing/2014/main" id="{2894B57E-1A12-40EF-A1FC-88CD70C7E0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72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250">
              <a:extLst>
                <a:ext uri="{FF2B5EF4-FFF2-40B4-BE49-F238E27FC236}">
                  <a16:creationId xmlns:a16="http://schemas.microsoft.com/office/drawing/2014/main" id="{5F6A0EAD-CD09-4966-9E99-2DBFABE35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721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Line 251">
              <a:extLst>
                <a:ext uri="{FF2B5EF4-FFF2-40B4-BE49-F238E27FC236}">
                  <a16:creationId xmlns:a16="http://schemas.microsoft.com/office/drawing/2014/main" id="{9ED53C9E-DFB1-407B-AAFD-89EB3B16E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842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252">
              <a:extLst>
                <a:ext uri="{FF2B5EF4-FFF2-40B4-BE49-F238E27FC236}">
                  <a16:creationId xmlns:a16="http://schemas.microsoft.com/office/drawing/2014/main" id="{D2A41920-31CB-4D6B-8B81-907ABF344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842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Line 253">
              <a:extLst>
                <a:ext uri="{FF2B5EF4-FFF2-40B4-BE49-F238E27FC236}">
                  <a16:creationId xmlns:a16="http://schemas.microsoft.com/office/drawing/2014/main" id="{D649CA81-1489-4B3A-8511-0905D15A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899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254">
              <a:extLst>
                <a:ext uri="{FF2B5EF4-FFF2-40B4-BE49-F238E27FC236}">
                  <a16:creationId xmlns:a16="http://schemas.microsoft.com/office/drawing/2014/main" id="{30D1392A-007B-4E9C-9734-C38FBCFB8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899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Line 255">
              <a:extLst>
                <a:ext uri="{FF2B5EF4-FFF2-40B4-BE49-F238E27FC236}">
                  <a16:creationId xmlns:a16="http://schemas.microsoft.com/office/drawing/2014/main" id="{DC4B7889-CE46-4903-B82F-61A193814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295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256">
              <a:extLst>
                <a:ext uri="{FF2B5EF4-FFF2-40B4-BE49-F238E27FC236}">
                  <a16:creationId xmlns:a16="http://schemas.microsoft.com/office/drawing/2014/main" id="{FCA0F423-05E3-42C2-9588-01E909C4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956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Line 257">
              <a:extLst>
                <a:ext uri="{FF2B5EF4-FFF2-40B4-BE49-F238E27FC236}">
                  <a16:creationId xmlns:a16="http://schemas.microsoft.com/office/drawing/2014/main" id="{7B9DC685-4F53-4A1F-8938-92F78CF66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01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258">
              <a:extLst>
                <a:ext uri="{FF2B5EF4-FFF2-40B4-BE49-F238E27FC236}">
                  <a16:creationId xmlns:a16="http://schemas.microsoft.com/office/drawing/2014/main" id="{A7C49244-53D6-413C-9204-A6BC7FA73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014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Line 259">
              <a:extLst>
                <a:ext uri="{FF2B5EF4-FFF2-40B4-BE49-F238E27FC236}">
                  <a16:creationId xmlns:a16="http://schemas.microsoft.com/office/drawing/2014/main" id="{B7939AE2-41F9-4FF4-88AF-61D919415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07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260">
              <a:extLst>
                <a:ext uri="{FF2B5EF4-FFF2-40B4-BE49-F238E27FC236}">
                  <a16:creationId xmlns:a16="http://schemas.microsoft.com/office/drawing/2014/main" id="{9BA8DB97-7A34-4D86-BCBB-2800CE4AD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071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Line 261">
              <a:extLst>
                <a:ext uri="{FF2B5EF4-FFF2-40B4-BE49-F238E27FC236}">
                  <a16:creationId xmlns:a16="http://schemas.microsoft.com/office/drawing/2014/main" id="{9BA15C1C-C0FF-410B-AFEC-7FB6744B1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128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262">
              <a:extLst>
                <a:ext uri="{FF2B5EF4-FFF2-40B4-BE49-F238E27FC236}">
                  <a16:creationId xmlns:a16="http://schemas.microsoft.com/office/drawing/2014/main" id="{9CA12931-D300-465E-9AE4-83B3E03FF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128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Line 263">
              <a:extLst>
                <a:ext uri="{FF2B5EF4-FFF2-40B4-BE49-F238E27FC236}">
                  <a16:creationId xmlns:a16="http://schemas.microsoft.com/office/drawing/2014/main" id="{50AB9710-17B3-42F3-80D6-F0F634E18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286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Rectangle 264">
              <a:extLst>
                <a:ext uri="{FF2B5EF4-FFF2-40B4-BE49-F238E27FC236}">
                  <a16:creationId xmlns:a16="http://schemas.microsoft.com/office/drawing/2014/main" id="{71CF0737-4DF3-410D-8B3C-84630EBE0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286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Line 265">
              <a:extLst>
                <a:ext uri="{FF2B5EF4-FFF2-40B4-BE49-F238E27FC236}">
                  <a16:creationId xmlns:a16="http://schemas.microsoft.com/office/drawing/2014/main" id="{5BDD0883-71DA-4208-8BD0-565D1B0362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424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Rectangle 266">
              <a:extLst>
                <a:ext uri="{FF2B5EF4-FFF2-40B4-BE49-F238E27FC236}">
                  <a16:creationId xmlns:a16="http://schemas.microsoft.com/office/drawing/2014/main" id="{A1084BCB-4ABA-420A-81BD-B77D4D157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424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Line 267">
              <a:extLst>
                <a:ext uri="{FF2B5EF4-FFF2-40B4-BE49-F238E27FC236}">
                  <a16:creationId xmlns:a16="http://schemas.microsoft.com/office/drawing/2014/main" id="{958FE69B-76B0-42EE-BFD8-B89008EAD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561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Rectangle 268">
              <a:extLst>
                <a:ext uri="{FF2B5EF4-FFF2-40B4-BE49-F238E27FC236}">
                  <a16:creationId xmlns:a16="http://schemas.microsoft.com/office/drawing/2014/main" id="{00F7B96C-3D63-485C-9E5D-B0AA8E954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561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Line 269">
              <a:extLst>
                <a:ext uri="{FF2B5EF4-FFF2-40B4-BE49-F238E27FC236}">
                  <a16:creationId xmlns:a16="http://schemas.microsoft.com/office/drawing/2014/main" id="{98EEBB75-A633-4A73-A0C2-3DE725028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699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Rectangle 270">
              <a:extLst>
                <a:ext uri="{FF2B5EF4-FFF2-40B4-BE49-F238E27FC236}">
                  <a16:creationId xmlns:a16="http://schemas.microsoft.com/office/drawing/2014/main" id="{E0BD0E35-0937-4C77-AD43-BEF61007D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699"/>
              <a:ext cx="4" cy="4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Line 271">
              <a:extLst>
                <a:ext uri="{FF2B5EF4-FFF2-40B4-BE49-F238E27FC236}">
                  <a16:creationId xmlns:a16="http://schemas.microsoft.com/office/drawing/2014/main" id="{5961337D-18E4-4E6B-A2F0-78DCE1EA1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837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Rectangle 272">
              <a:extLst>
                <a:ext uri="{FF2B5EF4-FFF2-40B4-BE49-F238E27FC236}">
                  <a16:creationId xmlns:a16="http://schemas.microsoft.com/office/drawing/2014/main" id="{2437CF9F-F120-4179-98C1-713598B50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837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Line 273">
              <a:extLst>
                <a:ext uri="{FF2B5EF4-FFF2-40B4-BE49-F238E27FC236}">
                  <a16:creationId xmlns:a16="http://schemas.microsoft.com/office/drawing/2014/main" id="{4C718C37-6C7D-45C2-A97D-F68439DDC2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3975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Rectangle 274">
              <a:extLst>
                <a:ext uri="{FF2B5EF4-FFF2-40B4-BE49-F238E27FC236}">
                  <a16:creationId xmlns:a16="http://schemas.microsoft.com/office/drawing/2014/main" id="{27256E69-0DE3-458C-AE89-CDD95D0DD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3975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Line 275">
              <a:extLst>
                <a:ext uri="{FF2B5EF4-FFF2-40B4-BE49-F238E27FC236}">
                  <a16:creationId xmlns:a16="http://schemas.microsoft.com/office/drawing/2014/main" id="{850EEC8A-20AE-494B-AE72-C2C990E6E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5" y="4113"/>
              <a:ext cx="1" cy="1"/>
            </a:xfrm>
            <a:prstGeom prst="line">
              <a:avLst/>
            </a:prstGeom>
            <a:noFill/>
            <a:ln w="0">
              <a:solidFill>
                <a:srgbClr val="D4D4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Rectangle 276">
              <a:extLst>
                <a:ext uri="{FF2B5EF4-FFF2-40B4-BE49-F238E27FC236}">
                  <a16:creationId xmlns:a16="http://schemas.microsoft.com/office/drawing/2014/main" id="{F7854C39-FDA3-4D07-B0A7-C019352CC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4113"/>
              <a:ext cx="4" cy="3"/>
            </a:xfrm>
            <a:prstGeom prst="rect">
              <a:avLst/>
            </a:pr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Rectangle 277">
              <a:extLst>
                <a:ext uri="{FF2B5EF4-FFF2-40B4-BE49-F238E27FC236}">
                  <a16:creationId xmlns:a16="http://schemas.microsoft.com/office/drawing/2014/main" id="{36DC2DF7-B137-408E-AC6D-A81E9F404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584"/>
              <a:ext cx="3040" cy="10"/>
            </a:xfrm>
            <a:prstGeom prst="rect">
              <a:avLst/>
            </a:prstGeom>
            <a:solidFill>
              <a:srgbClr val="000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Rectangle 278">
              <a:extLst>
                <a:ext uri="{FF2B5EF4-FFF2-40B4-BE49-F238E27FC236}">
                  <a16:creationId xmlns:a16="http://schemas.microsoft.com/office/drawing/2014/main" id="{056F6353-A549-4C3F-AD86-0C74C8C77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4109"/>
              <a:ext cx="3040" cy="10"/>
            </a:xfrm>
            <a:prstGeom prst="rect">
              <a:avLst/>
            </a:prstGeom>
            <a:solidFill>
              <a:srgbClr val="000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Rectangle 279">
              <a:extLst>
                <a:ext uri="{FF2B5EF4-FFF2-40B4-BE49-F238E27FC236}">
                  <a16:creationId xmlns:a16="http://schemas.microsoft.com/office/drawing/2014/main" id="{7191FEF9-BD96-4DA3-B156-75E3D3FF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584"/>
              <a:ext cx="12" cy="3535"/>
            </a:xfrm>
            <a:prstGeom prst="rect">
              <a:avLst/>
            </a:prstGeom>
            <a:solidFill>
              <a:srgbClr val="000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Rectangle 280">
              <a:extLst>
                <a:ext uri="{FF2B5EF4-FFF2-40B4-BE49-F238E27FC236}">
                  <a16:creationId xmlns:a16="http://schemas.microsoft.com/office/drawing/2014/main" id="{24763041-E66E-466D-8FBA-39C530C52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7" y="584"/>
              <a:ext cx="12" cy="3535"/>
            </a:xfrm>
            <a:prstGeom prst="rect">
              <a:avLst/>
            </a:prstGeom>
            <a:solidFill>
              <a:srgbClr val="000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Rectangle 281">
              <a:extLst>
                <a:ext uri="{FF2B5EF4-FFF2-40B4-BE49-F238E27FC236}">
                  <a16:creationId xmlns:a16="http://schemas.microsoft.com/office/drawing/2014/main" id="{A67F509E-0A45-4D0E-8B3A-BD1ACFD4E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2688"/>
              <a:ext cx="2928" cy="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Rectangle 282">
              <a:extLst>
                <a:ext uri="{FF2B5EF4-FFF2-40B4-BE49-F238E27FC236}">
                  <a16:creationId xmlns:a16="http://schemas.microsoft.com/office/drawing/2014/main" id="{61940927-28D6-4109-B955-D5618F49C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2688"/>
              <a:ext cx="2928" cy="147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Rectangle 283">
              <a:extLst>
                <a:ext uri="{FF2B5EF4-FFF2-40B4-BE49-F238E27FC236}">
                  <a16:creationId xmlns:a16="http://schemas.microsoft.com/office/drawing/2014/main" id="{0A13F932-E4CF-4731-80EE-D9115CA47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" y="2695"/>
              <a:ext cx="213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CHECK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84">
              <a:extLst>
                <a:ext uri="{FF2B5EF4-FFF2-40B4-BE49-F238E27FC236}">
                  <a16:creationId xmlns:a16="http://schemas.microsoft.com/office/drawing/2014/main" id="{7C7309E6-9336-44F8-A9F1-D2BF1AB8A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2695"/>
              <a:ext cx="502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VISUALLY 100%  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85">
              <a:extLst>
                <a:ext uri="{FF2B5EF4-FFF2-40B4-BE49-F238E27FC236}">
                  <a16:creationId xmlns:a16="http://schemas.microsoft.com/office/drawing/2014/main" id="{0DE12011-225C-4E74-B7EA-0E70ADF7A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2764"/>
              <a:ext cx="142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AND CHECK THE LINE TO AVOID FLOW OF NG PART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Freeform 286">
              <a:extLst>
                <a:ext uri="{FF2B5EF4-FFF2-40B4-BE49-F238E27FC236}">
                  <a16:creationId xmlns:a16="http://schemas.microsoft.com/office/drawing/2014/main" id="{1613798B-7FC5-45DE-9B36-05E685DED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" y="2300"/>
              <a:ext cx="770" cy="179"/>
            </a:xfrm>
            <a:custGeom>
              <a:avLst/>
              <a:gdLst>
                <a:gd name="T0" fmla="*/ 0 w 770"/>
                <a:gd name="T1" fmla="*/ 35 h 179"/>
                <a:gd name="T2" fmla="*/ 449 w 770"/>
                <a:gd name="T3" fmla="*/ 35 h 179"/>
                <a:gd name="T4" fmla="*/ 470 w 770"/>
                <a:gd name="T5" fmla="*/ 0 h 179"/>
                <a:gd name="T6" fmla="*/ 642 w 770"/>
                <a:gd name="T7" fmla="*/ 35 h 179"/>
                <a:gd name="T8" fmla="*/ 770 w 770"/>
                <a:gd name="T9" fmla="*/ 35 h 179"/>
                <a:gd name="T10" fmla="*/ 770 w 770"/>
                <a:gd name="T11" fmla="*/ 59 h 179"/>
                <a:gd name="T12" fmla="*/ 770 w 770"/>
                <a:gd name="T13" fmla="*/ 59 h 179"/>
                <a:gd name="T14" fmla="*/ 770 w 770"/>
                <a:gd name="T15" fmla="*/ 95 h 179"/>
                <a:gd name="T16" fmla="*/ 770 w 770"/>
                <a:gd name="T17" fmla="*/ 179 h 179"/>
                <a:gd name="T18" fmla="*/ 642 w 770"/>
                <a:gd name="T19" fmla="*/ 179 h 179"/>
                <a:gd name="T20" fmla="*/ 449 w 770"/>
                <a:gd name="T21" fmla="*/ 179 h 179"/>
                <a:gd name="T22" fmla="*/ 449 w 770"/>
                <a:gd name="T23" fmla="*/ 179 h 179"/>
                <a:gd name="T24" fmla="*/ 0 w 770"/>
                <a:gd name="T25" fmla="*/ 179 h 179"/>
                <a:gd name="T26" fmla="*/ 0 w 770"/>
                <a:gd name="T27" fmla="*/ 95 h 179"/>
                <a:gd name="T28" fmla="*/ 0 w 770"/>
                <a:gd name="T29" fmla="*/ 59 h 179"/>
                <a:gd name="T30" fmla="*/ 0 w 770"/>
                <a:gd name="T31" fmla="*/ 59 h 179"/>
                <a:gd name="T32" fmla="*/ 0 w 770"/>
                <a:gd name="T33" fmla="*/ 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0" h="179">
                  <a:moveTo>
                    <a:pt x="0" y="35"/>
                  </a:moveTo>
                  <a:lnTo>
                    <a:pt x="449" y="35"/>
                  </a:lnTo>
                  <a:lnTo>
                    <a:pt x="470" y="0"/>
                  </a:lnTo>
                  <a:lnTo>
                    <a:pt x="642" y="35"/>
                  </a:lnTo>
                  <a:lnTo>
                    <a:pt x="770" y="35"/>
                  </a:lnTo>
                  <a:lnTo>
                    <a:pt x="770" y="59"/>
                  </a:lnTo>
                  <a:lnTo>
                    <a:pt x="770" y="59"/>
                  </a:lnTo>
                  <a:lnTo>
                    <a:pt x="770" y="95"/>
                  </a:lnTo>
                  <a:lnTo>
                    <a:pt x="770" y="179"/>
                  </a:lnTo>
                  <a:lnTo>
                    <a:pt x="642" y="179"/>
                  </a:lnTo>
                  <a:lnTo>
                    <a:pt x="449" y="179"/>
                  </a:lnTo>
                  <a:lnTo>
                    <a:pt x="449" y="179"/>
                  </a:lnTo>
                  <a:lnTo>
                    <a:pt x="0" y="179"/>
                  </a:lnTo>
                  <a:lnTo>
                    <a:pt x="0" y="9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287">
              <a:extLst>
                <a:ext uri="{FF2B5EF4-FFF2-40B4-BE49-F238E27FC236}">
                  <a16:creationId xmlns:a16="http://schemas.microsoft.com/office/drawing/2014/main" id="{37C8B121-645F-4825-A3ED-6AB3BECF2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" y="2300"/>
              <a:ext cx="770" cy="179"/>
            </a:xfrm>
            <a:custGeom>
              <a:avLst/>
              <a:gdLst>
                <a:gd name="T0" fmla="*/ 0 w 770"/>
                <a:gd name="T1" fmla="*/ 35 h 179"/>
                <a:gd name="T2" fmla="*/ 449 w 770"/>
                <a:gd name="T3" fmla="*/ 35 h 179"/>
                <a:gd name="T4" fmla="*/ 470 w 770"/>
                <a:gd name="T5" fmla="*/ 0 h 179"/>
                <a:gd name="T6" fmla="*/ 642 w 770"/>
                <a:gd name="T7" fmla="*/ 35 h 179"/>
                <a:gd name="T8" fmla="*/ 770 w 770"/>
                <a:gd name="T9" fmla="*/ 35 h 179"/>
                <a:gd name="T10" fmla="*/ 770 w 770"/>
                <a:gd name="T11" fmla="*/ 59 h 179"/>
                <a:gd name="T12" fmla="*/ 770 w 770"/>
                <a:gd name="T13" fmla="*/ 59 h 179"/>
                <a:gd name="T14" fmla="*/ 770 w 770"/>
                <a:gd name="T15" fmla="*/ 95 h 179"/>
                <a:gd name="T16" fmla="*/ 770 w 770"/>
                <a:gd name="T17" fmla="*/ 179 h 179"/>
                <a:gd name="T18" fmla="*/ 642 w 770"/>
                <a:gd name="T19" fmla="*/ 179 h 179"/>
                <a:gd name="T20" fmla="*/ 449 w 770"/>
                <a:gd name="T21" fmla="*/ 179 h 179"/>
                <a:gd name="T22" fmla="*/ 449 w 770"/>
                <a:gd name="T23" fmla="*/ 179 h 179"/>
                <a:gd name="T24" fmla="*/ 0 w 770"/>
                <a:gd name="T25" fmla="*/ 179 h 179"/>
                <a:gd name="T26" fmla="*/ 0 w 770"/>
                <a:gd name="T27" fmla="*/ 95 h 179"/>
                <a:gd name="T28" fmla="*/ 0 w 770"/>
                <a:gd name="T29" fmla="*/ 59 h 179"/>
                <a:gd name="T30" fmla="*/ 0 w 770"/>
                <a:gd name="T31" fmla="*/ 59 h 179"/>
                <a:gd name="T32" fmla="*/ 0 w 770"/>
                <a:gd name="T33" fmla="*/ 3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0" h="179">
                  <a:moveTo>
                    <a:pt x="0" y="35"/>
                  </a:moveTo>
                  <a:lnTo>
                    <a:pt x="449" y="35"/>
                  </a:lnTo>
                  <a:lnTo>
                    <a:pt x="470" y="0"/>
                  </a:lnTo>
                  <a:lnTo>
                    <a:pt x="642" y="35"/>
                  </a:lnTo>
                  <a:lnTo>
                    <a:pt x="770" y="35"/>
                  </a:lnTo>
                  <a:lnTo>
                    <a:pt x="770" y="59"/>
                  </a:lnTo>
                  <a:lnTo>
                    <a:pt x="770" y="59"/>
                  </a:lnTo>
                  <a:lnTo>
                    <a:pt x="770" y="95"/>
                  </a:lnTo>
                  <a:lnTo>
                    <a:pt x="770" y="179"/>
                  </a:lnTo>
                  <a:lnTo>
                    <a:pt x="642" y="179"/>
                  </a:lnTo>
                  <a:lnTo>
                    <a:pt x="449" y="179"/>
                  </a:lnTo>
                  <a:lnTo>
                    <a:pt x="449" y="179"/>
                  </a:lnTo>
                  <a:lnTo>
                    <a:pt x="0" y="179"/>
                  </a:lnTo>
                  <a:lnTo>
                    <a:pt x="0" y="95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Rectangle 288">
              <a:extLst>
                <a:ext uri="{FF2B5EF4-FFF2-40B4-BE49-F238E27FC236}">
                  <a16:creationId xmlns:a16="http://schemas.microsoft.com/office/drawing/2014/main" id="{8299D60E-B354-437E-A80F-C05614EC2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" y="2337"/>
              <a:ext cx="11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OK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89">
              <a:extLst>
                <a:ext uri="{FF2B5EF4-FFF2-40B4-BE49-F238E27FC236}">
                  <a16:creationId xmlns:a16="http://schemas.microsoft.com/office/drawing/2014/main" id="{70CA1A02-6AF4-4F76-8A7D-562FBC98D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" y="2337"/>
              <a:ext cx="70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PARTS NEED TO KEEP 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90">
              <a:extLst>
                <a:ext uri="{FF2B5EF4-FFF2-40B4-BE49-F238E27FC236}">
                  <a16:creationId xmlns:a16="http://schemas.microsoft.com/office/drawing/2014/main" id="{B0DBA7BD-4BBC-4254-9A30-558B4681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" y="2404"/>
              <a:ext cx="703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BLUE BIN WITH LOT TAG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531" name="Picture 291">
              <a:extLst>
                <a:ext uri="{FF2B5EF4-FFF2-40B4-BE49-F238E27FC236}">
                  <a16:creationId xmlns:a16="http://schemas.microsoft.com/office/drawing/2014/main" id="{5EF0C560-4372-44E6-95A7-A086C1D66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" y="1414"/>
              <a:ext cx="684" cy="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292">
              <a:extLst>
                <a:ext uri="{FF2B5EF4-FFF2-40B4-BE49-F238E27FC236}">
                  <a16:creationId xmlns:a16="http://schemas.microsoft.com/office/drawing/2014/main" id="{3DAEB73C-737B-4078-BD5A-E08CCBBA1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" y="1404"/>
              <a:ext cx="704" cy="874"/>
            </a:xfrm>
            <a:prstGeom prst="rect">
              <a:avLst/>
            </a:prstGeom>
            <a:noFill/>
            <a:ln w="30163" cap="flat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533" name="Picture 293">
              <a:extLst>
                <a:ext uri="{FF2B5EF4-FFF2-40B4-BE49-F238E27FC236}">
                  <a16:creationId xmlns:a16="http://schemas.microsoft.com/office/drawing/2014/main" id="{2C9361C7-D733-4A72-9091-0102D61E9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" y="1417"/>
              <a:ext cx="766" cy="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Rectangle 294">
              <a:extLst>
                <a:ext uri="{FF2B5EF4-FFF2-40B4-BE49-F238E27FC236}">
                  <a16:creationId xmlns:a16="http://schemas.microsoft.com/office/drawing/2014/main" id="{B4FCAA76-B8DB-4322-9CF5-6781F1605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409"/>
              <a:ext cx="781" cy="914"/>
            </a:xfrm>
            <a:prstGeom prst="rect">
              <a:avLst/>
            </a:prstGeom>
            <a:noFill/>
            <a:ln w="23813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535" name="Picture 295">
              <a:extLst>
                <a:ext uri="{FF2B5EF4-FFF2-40B4-BE49-F238E27FC236}">
                  <a16:creationId xmlns:a16="http://schemas.microsoft.com/office/drawing/2014/main" id="{2B98B44C-25F3-4674-9D2B-491E937E8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" y="1421"/>
              <a:ext cx="890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Rectangle 296">
              <a:extLst>
                <a:ext uri="{FF2B5EF4-FFF2-40B4-BE49-F238E27FC236}">
                  <a16:creationId xmlns:a16="http://schemas.microsoft.com/office/drawing/2014/main" id="{6AD2071A-0F2B-4E5F-B803-A7FFE2E8A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6" y="1412"/>
              <a:ext cx="905" cy="924"/>
            </a:xfrm>
            <a:prstGeom prst="rect">
              <a:avLst/>
            </a:prstGeom>
            <a:noFill/>
            <a:ln w="23813" cap="flat">
              <a:solidFill>
                <a:srgbClr val="FF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297">
              <a:extLst>
                <a:ext uri="{FF2B5EF4-FFF2-40B4-BE49-F238E27FC236}">
                  <a16:creationId xmlns:a16="http://schemas.microsoft.com/office/drawing/2014/main" id="{E9938384-FA40-42FB-AAD2-ED92D820F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" y="2334"/>
              <a:ext cx="719" cy="169"/>
            </a:xfrm>
            <a:custGeom>
              <a:avLst/>
              <a:gdLst>
                <a:gd name="T0" fmla="*/ 0 w 719"/>
                <a:gd name="T1" fmla="*/ 24 h 169"/>
                <a:gd name="T2" fmla="*/ 420 w 719"/>
                <a:gd name="T3" fmla="*/ 24 h 169"/>
                <a:gd name="T4" fmla="*/ 454 w 719"/>
                <a:gd name="T5" fmla="*/ 0 h 169"/>
                <a:gd name="T6" fmla="*/ 600 w 719"/>
                <a:gd name="T7" fmla="*/ 24 h 169"/>
                <a:gd name="T8" fmla="*/ 719 w 719"/>
                <a:gd name="T9" fmla="*/ 24 h 169"/>
                <a:gd name="T10" fmla="*/ 719 w 719"/>
                <a:gd name="T11" fmla="*/ 48 h 169"/>
                <a:gd name="T12" fmla="*/ 719 w 719"/>
                <a:gd name="T13" fmla="*/ 48 h 169"/>
                <a:gd name="T14" fmla="*/ 719 w 719"/>
                <a:gd name="T15" fmla="*/ 84 h 169"/>
                <a:gd name="T16" fmla="*/ 719 w 719"/>
                <a:gd name="T17" fmla="*/ 169 h 169"/>
                <a:gd name="T18" fmla="*/ 600 w 719"/>
                <a:gd name="T19" fmla="*/ 169 h 169"/>
                <a:gd name="T20" fmla="*/ 420 w 719"/>
                <a:gd name="T21" fmla="*/ 169 h 169"/>
                <a:gd name="T22" fmla="*/ 420 w 719"/>
                <a:gd name="T23" fmla="*/ 169 h 169"/>
                <a:gd name="T24" fmla="*/ 0 w 719"/>
                <a:gd name="T25" fmla="*/ 169 h 169"/>
                <a:gd name="T26" fmla="*/ 0 w 719"/>
                <a:gd name="T27" fmla="*/ 84 h 169"/>
                <a:gd name="T28" fmla="*/ 0 w 719"/>
                <a:gd name="T29" fmla="*/ 48 h 169"/>
                <a:gd name="T30" fmla="*/ 0 w 719"/>
                <a:gd name="T31" fmla="*/ 48 h 169"/>
                <a:gd name="T32" fmla="*/ 0 w 719"/>
                <a:gd name="T33" fmla="*/ 2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9" h="169">
                  <a:moveTo>
                    <a:pt x="0" y="24"/>
                  </a:moveTo>
                  <a:lnTo>
                    <a:pt x="420" y="24"/>
                  </a:lnTo>
                  <a:lnTo>
                    <a:pt x="454" y="0"/>
                  </a:lnTo>
                  <a:lnTo>
                    <a:pt x="600" y="24"/>
                  </a:lnTo>
                  <a:lnTo>
                    <a:pt x="719" y="24"/>
                  </a:lnTo>
                  <a:lnTo>
                    <a:pt x="719" y="48"/>
                  </a:lnTo>
                  <a:lnTo>
                    <a:pt x="719" y="48"/>
                  </a:lnTo>
                  <a:lnTo>
                    <a:pt x="719" y="84"/>
                  </a:lnTo>
                  <a:lnTo>
                    <a:pt x="719" y="169"/>
                  </a:lnTo>
                  <a:lnTo>
                    <a:pt x="600" y="169"/>
                  </a:lnTo>
                  <a:lnTo>
                    <a:pt x="420" y="169"/>
                  </a:lnTo>
                  <a:lnTo>
                    <a:pt x="420" y="169"/>
                  </a:lnTo>
                  <a:lnTo>
                    <a:pt x="0" y="169"/>
                  </a:lnTo>
                  <a:lnTo>
                    <a:pt x="0" y="84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24"/>
                  </a:ln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28" name="Rectangle 298">
              <a:extLst>
                <a:ext uri="{FF2B5EF4-FFF2-40B4-BE49-F238E27FC236}">
                  <a16:creationId xmlns:a16="http://schemas.microsoft.com/office/drawing/2014/main" id="{9C50DD17-7EB9-4522-A216-E561C4BD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" y="2359"/>
              <a:ext cx="73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NG PARTS NEED TO KEEP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29" name="Rectangle 299">
              <a:extLst>
                <a:ext uri="{FF2B5EF4-FFF2-40B4-BE49-F238E27FC236}">
                  <a16:creationId xmlns:a16="http://schemas.microsoft.com/office/drawing/2014/main" id="{175E49C8-431F-405F-BA82-003470893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" y="2426"/>
              <a:ext cx="62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IN RED BIN WITH RED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30" name="Rectangle 300">
              <a:extLst>
                <a:ext uri="{FF2B5EF4-FFF2-40B4-BE49-F238E27FC236}">
                  <a16:creationId xmlns:a16="http://schemas.microsoft.com/office/drawing/2014/main" id="{A86BA145-7FFB-4EB9-9428-C9E52C105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" y="2426"/>
              <a:ext cx="16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TAG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32" name="Freeform 301">
              <a:extLst>
                <a:ext uri="{FF2B5EF4-FFF2-40B4-BE49-F238E27FC236}">
                  <a16:creationId xmlns:a16="http://schemas.microsoft.com/office/drawing/2014/main" id="{475FC145-B4B7-42A9-9DE8-24386B642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" y="2339"/>
              <a:ext cx="836" cy="167"/>
            </a:xfrm>
            <a:custGeom>
              <a:avLst/>
              <a:gdLst>
                <a:gd name="T0" fmla="*/ 0 w 836"/>
                <a:gd name="T1" fmla="*/ 29 h 167"/>
                <a:gd name="T2" fmla="*/ 488 w 836"/>
                <a:gd name="T3" fmla="*/ 29 h 167"/>
                <a:gd name="T4" fmla="*/ 501 w 836"/>
                <a:gd name="T5" fmla="*/ 0 h 167"/>
                <a:gd name="T6" fmla="*/ 696 w 836"/>
                <a:gd name="T7" fmla="*/ 29 h 167"/>
                <a:gd name="T8" fmla="*/ 836 w 836"/>
                <a:gd name="T9" fmla="*/ 29 h 167"/>
                <a:gd name="T10" fmla="*/ 836 w 836"/>
                <a:gd name="T11" fmla="*/ 52 h 167"/>
                <a:gd name="T12" fmla="*/ 836 w 836"/>
                <a:gd name="T13" fmla="*/ 52 h 167"/>
                <a:gd name="T14" fmla="*/ 836 w 836"/>
                <a:gd name="T15" fmla="*/ 87 h 167"/>
                <a:gd name="T16" fmla="*/ 836 w 836"/>
                <a:gd name="T17" fmla="*/ 167 h 167"/>
                <a:gd name="T18" fmla="*/ 696 w 836"/>
                <a:gd name="T19" fmla="*/ 167 h 167"/>
                <a:gd name="T20" fmla="*/ 488 w 836"/>
                <a:gd name="T21" fmla="*/ 167 h 167"/>
                <a:gd name="T22" fmla="*/ 488 w 836"/>
                <a:gd name="T23" fmla="*/ 167 h 167"/>
                <a:gd name="T24" fmla="*/ 0 w 836"/>
                <a:gd name="T25" fmla="*/ 167 h 167"/>
                <a:gd name="T26" fmla="*/ 0 w 836"/>
                <a:gd name="T27" fmla="*/ 87 h 167"/>
                <a:gd name="T28" fmla="*/ 0 w 836"/>
                <a:gd name="T29" fmla="*/ 52 h 167"/>
                <a:gd name="T30" fmla="*/ 0 w 836"/>
                <a:gd name="T31" fmla="*/ 52 h 167"/>
                <a:gd name="T32" fmla="*/ 0 w 836"/>
                <a:gd name="T3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6" h="167">
                  <a:moveTo>
                    <a:pt x="0" y="29"/>
                  </a:moveTo>
                  <a:lnTo>
                    <a:pt x="488" y="29"/>
                  </a:lnTo>
                  <a:lnTo>
                    <a:pt x="501" y="0"/>
                  </a:lnTo>
                  <a:lnTo>
                    <a:pt x="696" y="29"/>
                  </a:lnTo>
                  <a:lnTo>
                    <a:pt x="836" y="29"/>
                  </a:lnTo>
                  <a:lnTo>
                    <a:pt x="836" y="52"/>
                  </a:lnTo>
                  <a:lnTo>
                    <a:pt x="836" y="52"/>
                  </a:lnTo>
                  <a:lnTo>
                    <a:pt x="836" y="87"/>
                  </a:lnTo>
                  <a:lnTo>
                    <a:pt x="836" y="167"/>
                  </a:lnTo>
                  <a:lnTo>
                    <a:pt x="696" y="167"/>
                  </a:lnTo>
                  <a:lnTo>
                    <a:pt x="488" y="167"/>
                  </a:lnTo>
                  <a:lnTo>
                    <a:pt x="488" y="167"/>
                  </a:lnTo>
                  <a:lnTo>
                    <a:pt x="0" y="167"/>
                  </a:lnTo>
                  <a:lnTo>
                    <a:pt x="0" y="87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34" name="Freeform 302">
              <a:extLst>
                <a:ext uri="{FF2B5EF4-FFF2-40B4-BE49-F238E27FC236}">
                  <a16:creationId xmlns:a16="http://schemas.microsoft.com/office/drawing/2014/main" id="{FE2F4CA3-7FEA-4445-9423-0CCF68EF9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" y="2339"/>
              <a:ext cx="836" cy="167"/>
            </a:xfrm>
            <a:custGeom>
              <a:avLst/>
              <a:gdLst>
                <a:gd name="T0" fmla="*/ 0 w 836"/>
                <a:gd name="T1" fmla="*/ 29 h 167"/>
                <a:gd name="T2" fmla="*/ 488 w 836"/>
                <a:gd name="T3" fmla="*/ 29 h 167"/>
                <a:gd name="T4" fmla="*/ 501 w 836"/>
                <a:gd name="T5" fmla="*/ 0 h 167"/>
                <a:gd name="T6" fmla="*/ 696 w 836"/>
                <a:gd name="T7" fmla="*/ 29 h 167"/>
                <a:gd name="T8" fmla="*/ 836 w 836"/>
                <a:gd name="T9" fmla="*/ 29 h 167"/>
                <a:gd name="T10" fmla="*/ 836 w 836"/>
                <a:gd name="T11" fmla="*/ 52 h 167"/>
                <a:gd name="T12" fmla="*/ 836 w 836"/>
                <a:gd name="T13" fmla="*/ 52 h 167"/>
                <a:gd name="T14" fmla="*/ 836 w 836"/>
                <a:gd name="T15" fmla="*/ 87 h 167"/>
                <a:gd name="T16" fmla="*/ 836 w 836"/>
                <a:gd name="T17" fmla="*/ 167 h 167"/>
                <a:gd name="T18" fmla="*/ 696 w 836"/>
                <a:gd name="T19" fmla="*/ 167 h 167"/>
                <a:gd name="T20" fmla="*/ 488 w 836"/>
                <a:gd name="T21" fmla="*/ 167 h 167"/>
                <a:gd name="T22" fmla="*/ 488 w 836"/>
                <a:gd name="T23" fmla="*/ 167 h 167"/>
                <a:gd name="T24" fmla="*/ 0 w 836"/>
                <a:gd name="T25" fmla="*/ 167 h 167"/>
                <a:gd name="T26" fmla="*/ 0 w 836"/>
                <a:gd name="T27" fmla="*/ 87 h 167"/>
                <a:gd name="T28" fmla="*/ 0 w 836"/>
                <a:gd name="T29" fmla="*/ 52 h 167"/>
                <a:gd name="T30" fmla="*/ 0 w 836"/>
                <a:gd name="T31" fmla="*/ 52 h 167"/>
                <a:gd name="T32" fmla="*/ 0 w 836"/>
                <a:gd name="T33" fmla="*/ 2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6" h="167">
                  <a:moveTo>
                    <a:pt x="0" y="29"/>
                  </a:moveTo>
                  <a:lnTo>
                    <a:pt x="488" y="29"/>
                  </a:lnTo>
                  <a:lnTo>
                    <a:pt x="501" y="0"/>
                  </a:lnTo>
                  <a:lnTo>
                    <a:pt x="696" y="29"/>
                  </a:lnTo>
                  <a:lnTo>
                    <a:pt x="836" y="29"/>
                  </a:lnTo>
                  <a:lnTo>
                    <a:pt x="836" y="52"/>
                  </a:lnTo>
                  <a:lnTo>
                    <a:pt x="836" y="52"/>
                  </a:lnTo>
                  <a:lnTo>
                    <a:pt x="836" y="87"/>
                  </a:lnTo>
                  <a:lnTo>
                    <a:pt x="836" y="167"/>
                  </a:lnTo>
                  <a:lnTo>
                    <a:pt x="696" y="167"/>
                  </a:lnTo>
                  <a:lnTo>
                    <a:pt x="488" y="167"/>
                  </a:lnTo>
                  <a:lnTo>
                    <a:pt x="488" y="167"/>
                  </a:lnTo>
                  <a:lnTo>
                    <a:pt x="0" y="167"/>
                  </a:lnTo>
                  <a:lnTo>
                    <a:pt x="0" y="87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36" name="Rectangle 303">
              <a:extLst>
                <a:ext uri="{FF2B5EF4-FFF2-40B4-BE49-F238E27FC236}">
                  <a16:creationId xmlns:a16="http://schemas.microsoft.com/office/drawing/2014/main" id="{01CE3D3E-A58A-4C1E-BC31-107DB9038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2369"/>
              <a:ext cx="59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Calibri" panose="020F0502020204030204" pitchFamily="34" charset="0"/>
                </a:rPr>
                <a:t>FOR REWORK PARTS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37" name="Rectangle 304">
              <a:extLst>
                <a:ext uri="{FF2B5EF4-FFF2-40B4-BE49-F238E27FC236}">
                  <a16:creationId xmlns:a16="http://schemas.microsoft.com/office/drawing/2014/main" id="{86F37D46-26AA-463E-AD68-EBE68207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0" y="2369"/>
              <a:ext cx="29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Calibri" panose="020F0502020204030204" pitchFamily="34" charset="0"/>
                </a:rPr>
                <a:t>NEED TO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38" name="Rectangle 305">
              <a:extLst>
                <a:ext uri="{FF2B5EF4-FFF2-40B4-BE49-F238E27FC236}">
                  <a16:creationId xmlns:a16="http://schemas.microsoft.com/office/drawing/2014/main" id="{713C1C95-015A-4A90-A8CC-6D3E7C0A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" y="2436"/>
              <a:ext cx="89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Calibri" panose="020F0502020204030204" pitchFamily="34" charset="0"/>
                </a:rPr>
                <a:t>KEEP IN YELLOW BIN WITH TAG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39" name="Rectangle 306">
              <a:extLst>
                <a:ext uri="{FF2B5EF4-FFF2-40B4-BE49-F238E27FC236}">
                  <a16:creationId xmlns:a16="http://schemas.microsoft.com/office/drawing/2014/main" id="{D63AD818-1431-44D3-9410-44FC30C36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520"/>
              <a:ext cx="2928" cy="161"/>
            </a:xfrm>
            <a:prstGeom prst="rect">
              <a:avLst/>
            </a:prstGeom>
            <a:solidFill>
              <a:srgbClr val="C3D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40" name="Rectangle 307">
              <a:extLst>
                <a:ext uri="{FF2B5EF4-FFF2-40B4-BE49-F238E27FC236}">
                  <a16:creationId xmlns:a16="http://schemas.microsoft.com/office/drawing/2014/main" id="{372B85BD-682B-434C-8C96-1E23A6D95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2520"/>
              <a:ext cx="2928" cy="161"/>
            </a:xfrm>
            <a:prstGeom prst="rect">
              <a:avLst/>
            </a:pr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41" name="Rectangle 308">
              <a:extLst>
                <a:ext uri="{FF2B5EF4-FFF2-40B4-BE49-F238E27FC236}">
                  <a16:creationId xmlns:a16="http://schemas.microsoft.com/office/drawing/2014/main" id="{3701441D-B792-49B3-BE1A-1C358EC52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" y="2535"/>
              <a:ext cx="37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NOTE:AFTER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42" name="Rectangle 309">
              <a:extLst>
                <a:ext uri="{FF2B5EF4-FFF2-40B4-BE49-F238E27FC236}">
                  <a16:creationId xmlns:a16="http://schemas.microsoft.com/office/drawing/2014/main" id="{B13AB54B-DEB7-4E24-AC8D-7AE282B0C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2535"/>
              <a:ext cx="273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CAM ASSLY 60 BINS OF OUTPUT BLUE BIN PRODUCTION COMPLETE THE OK PARTS NEED TO MOVE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43" name="Rectangle 310">
              <a:extLst>
                <a:ext uri="{FF2B5EF4-FFF2-40B4-BE49-F238E27FC236}">
                  <a16:creationId xmlns:a16="http://schemas.microsoft.com/office/drawing/2014/main" id="{3733FFBF-3B15-41A4-8CB1-0D7C9B1C3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2601"/>
              <a:ext cx="355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TO FC AREA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591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9576" y="-4439672"/>
            <a:ext cx="5400000" cy="38068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2300" y="-490538"/>
            <a:ext cx="2284413" cy="2508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6" name="Rectangle 5"/>
          <p:cNvSpPr/>
          <p:nvPr/>
        </p:nvSpPr>
        <p:spPr>
          <a:xfrm>
            <a:off x="9501188" y="2109788"/>
            <a:ext cx="2295525" cy="2530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7" name="Rectangle 6"/>
          <p:cNvSpPr/>
          <p:nvPr/>
        </p:nvSpPr>
        <p:spPr>
          <a:xfrm>
            <a:off x="9517063" y="4725988"/>
            <a:ext cx="2295525" cy="25368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8" name="Rectangle 7"/>
          <p:cNvSpPr/>
          <p:nvPr/>
        </p:nvSpPr>
        <p:spPr>
          <a:xfrm>
            <a:off x="2252663" y="7564438"/>
            <a:ext cx="1781175" cy="603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0" name="TextBox 9"/>
          <p:cNvSpPr txBox="1"/>
          <p:nvPr/>
        </p:nvSpPr>
        <p:spPr>
          <a:xfrm>
            <a:off x="9767888" y="1673225"/>
            <a:ext cx="1957387" cy="27622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SANTOSH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53588" y="4249738"/>
            <a:ext cx="1957387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KIRAN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10800" r="25785" b="5902"/>
          <a:stretch/>
        </p:blipFill>
        <p:spPr>
          <a:xfrm>
            <a:off x="9774238" y="2200275"/>
            <a:ext cx="1824037" cy="19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6015" r="23966" b="22181"/>
          <a:stretch/>
        </p:blipFill>
        <p:spPr>
          <a:xfrm>
            <a:off x="9723438" y="4832350"/>
            <a:ext cx="1897062" cy="1981200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9615488" y="6878638"/>
            <a:ext cx="1955800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GIRISH.K</a:t>
            </a:r>
          </a:p>
        </p:txBody>
      </p:sp>
      <p:pic>
        <p:nvPicPr>
          <p:cNvPr id="15" name="Picture 14" descr="cid:image002.jpg@01CFB561.88866D00"/>
          <p:cNvPicPr>
            <a:picLocks noChangeArrowheads="1"/>
          </p:cNvPicPr>
          <p:nvPr/>
        </p:nvPicPr>
        <p:blipFill rotWithShape="1"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5709" r="16910" b="6706"/>
          <a:stretch/>
        </p:blipFill>
        <p:spPr bwMode="auto">
          <a:xfrm>
            <a:off x="9858375" y="-439738"/>
            <a:ext cx="18049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232" y="1060756"/>
            <a:ext cx="7668286" cy="56183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435" y="98612"/>
            <a:ext cx="628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WORKING RULES – HANDLING INSTRUMENTS</a:t>
            </a:r>
          </a:p>
        </p:txBody>
      </p:sp>
    </p:spTree>
    <p:extLst>
      <p:ext uri="{BB962C8B-B14F-4D97-AF65-F5344CB8AC3E}">
        <p14:creationId xmlns:p14="http://schemas.microsoft.com/office/powerpoint/2010/main" val="38002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9576" y="-4439672"/>
            <a:ext cx="5400000" cy="38068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2300" y="-490538"/>
            <a:ext cx="2284413" cy="2508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6" name="Rectangle 5"/>
          <p:cNvSpPr/>
          <p:nvPr/>
        </p:nvSpPr>
        <p:spPr>
          <a:xfrm>
            <a:off x="9501188" y="2109788"/>
            <a:ext cx="2295525" cy="2530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7" name="Rectangle 6"/>
          <p:cNvSpPr/>
          <p:nvPr/>
        </p:nvSpPr>
        <p:spPr>
          <a:xfrm>
            <a:off x="9517063" y="4725988"/>
            <a:ext cx="2295525" cy="25368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8" name="Rectangle 7"/>
          <p:cNvSpPr/>
          <p:nvPr/>
        </p:nvSpPr>
        <p:spPr>
          <a:xfrm>
            <a:off x="2252663" y="7564438"/>
            <a:ext cx="1781175" cy="603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0" name="TextBox 9"/>
          <p:cNvSpPr txBox="1"/>
          <p:nvPr/>
        </p:nvSpPr>
        <p:spPr>
          <a:xfrm>
            <a:off x="9767888" y="1673225"/>
            <a:ext cx="1957387" cy="27622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SANTOSH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53588" y="4249738"/>
            <a:ext cx="1957387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KIRAN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10800" r="25785" b="5902"/>
          <a:stretch/>
        </p:blipFill>
        <p:spPr>
          <a:xfrm>
            <a:off x="9774238" y="2200275"/>
            <a:ext cx="1824037" cy="19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6015" r="23966" b="22181"/>
          <a:stretch/>
        </p:blipFill>
        <p:spPr>
          <a:xfrm>
            <a:off x="9723438" y="4832350"/>
            <a:ext cx="1897062" cy="1981200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9615488" y="6878638"/>
            <a:ext cx="1955800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GIRISH.K</a:t>
            </a:r>
          </a:p>
        </p:txBody>
      </p:sp>
      <p:pic>
        <p:nvPicPr>
          <p:cNvPr id="15" name="Picture 14" descr="cid:image002.jpg@01CFB561.88866D00"/>
          <p:cNvPicPr>
            <a:picLocks noChangeArrowheads="1"/>
          </p:cNvPicPr>
          <p:nvPr/>
        </p:nvPicPr>
        <p:blipFill rotWithShape="1"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5709" r="16910" b="6706"/>
          <a:stretch>
            <a:fillRect/>
          </a:stretch>
        </p:blipFill>
        <p:spPr bwMode="auto">
          <a:xfrm>
            <a:off x="9858375" y="-439738"/>
            <a:ext cx="18049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40" y="1198911"/>
            <a:ext cx="7557672" cy="56146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435" y="98612"/>
            <a:ext cx="573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WORKING RULES – HANDLING TROLLEYS</a:t>
            </a:r>
          </a:p>
        </p:txBody>
      </p:sp>
    </p:spTree>
    <p:extLst>
      <p:ext uri="{BB962C8B-B14F-4D97-AF65-F5344CB8AC3E}">
        <p14:creationId xmlns:p14="http://schemas.microsoft.com/office/powerpoint/2010/main" val="216438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9576" y="-4439672"/>
            <a:ext cx="5400000" cy="38068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2300" y="-490538"/>
            <a:ext cx="2284413" cy="2508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6" name="Rectangle 5"/>
          <p:cNvSpPr/>
          <p:nvPr/>
        </p:nvSpPr>
        <p:spPr>
          <a:xfrm>
            <a:off x="9501188" y="2109788"/>
            <a:ext cx="2295525" cy="2530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7" name="Rectangle 6"/>
          <p:cNvSpPr/>
          <p:nvPr/>
        </p:nvSpPr>
        <p:spPr>
          <a:xfrm>
            <a:off x="9517063" y="4725988"/>
            <a:ext cx="2295525" cy="25368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8" name="Rectangle 7"/>
          <p:cNvSpPr/>
          <p:nvPr/>
        </p:nvSpPr>
        <p:spPr>
          <a:xfrm>
            <a:off x="2252663" y="7564438"/>
            <a:ext cx="1781175" cy="603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0" name="TextBox 9"/>
          <p:cNvSpPr txBox="1"/>
          <p:nvPr/>
        </p:nvSpPr>
        <p:spPr>
          <a:xfrm>
            <a:off x="9767888" y="1673225"/>
            <a:ext cx="1957387" cy="27622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SANTOSH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53588" y="4249738"/>
            <a:ext cx="1957387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KIRAN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10800" r="25785" b="5902"/>
          <a:stretch/>
        </p:blipFill>
        <p:spPr>
          <a:xfrm>
            <a:off x="9774238" y="2200275"/>
            <a:ext cx="1824037" cy="19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6015" r="23966" b="22181"/>
          <a:stretch/>
        </p:blipFill>
        <p:spPr>
          <a:xfrm>
            <a:off x="9723438" y="4832350"/>
            <a:ext cx="1897062" cy="1981200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9615488" y="6878638"/>
            <a:ext cx="1955800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GIRISH.K</a:t>
            </a:r>
          </a:p>
        </p:txBody>
      </p:sp>
      <p:pic>
        <p:nvPicPr>
          <p:cNvPr id="15" name="Picture 14" descr="cid:image002.jpg@01CFB561.88866D00"/>
          <p:cNvPicPr>
            <a:picLocks noChangeArrowheads="1"/>
          </p:cNvPicPr>
          <p:nvPr/>
        </p:nvPicPr>
        <p:blipFill rotWithShape="1"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5709" r="16910" b="6706"/>
          <a:stretch>
            <a:fillRect/>
          </a:stretch>
        </p:blipFill>
        <p:spPr bwMode="auto">
          <a:xfrm>
            <a:off x="9858375" y="-439738"/>
            <a:ext cx="18049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15018"/>
          <a:stretch/>
        </p:blipFill>
        <p:spPr>
          <a:xfrm>
            <a:off x="206188" y="968188"/>
            <a:ext cx="8686800" cy="57607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435" y="98612"/>
            <a:ext cx="617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WORKING RULES – 5 SENSE ORGANS USAGE</a:t>
            </a:r>
          </a:p>
        </p:txBody>
      </p:sp>
    </p:spTree>
    <p:extLst>
      <p:ext uri="{BB962C8B-B14F-4D97-AF65-F5344CB8AC3E}">
        <p14:creationId xmlns:p14="http://schemas.microsoft.com/office/powerpoint/2010/main" val="1331539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9576" y="-4439672"/>
            <a:ext cx="5400000" cy="38068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12300" y="-490538"/>
            <a:ext cx="2284413" cy="2508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6" name="Rectangle 5"/>
          <p:cNvSpPr/>
          <p:nvPr/>
        </p:nvSpPr>
        <p:spPr>
          <a:xfrm>
            <a:off x="9501188" y="2109788"/>
            <a:ext cx="2295525" cy="2530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7" name="Rectangle 6"/>
          <p:cNvSpPr/>
          <p:nvPr/>
        </p:nvSpPr>
        <p:spPr>
          <a:xfrm>
            <a:off x="9517063" y="4725988"/>
            <a:ext cx="2295525" cy="253682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8" name="Rectangle 7"/>
          <p:cNvSpPr/>
          <p:nvPr/>
        </p:nvSpPr>
        <p:spPr>
          <a:xfrm>
            <a:off x="2252663" y="7564438"/>
            <a:ext cx="1781175" cy="603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0" name="TextBox 9"/>
          <p:cNvSpPr txBox="1"/>
          <p:nvPr/>
        </p:nvSpPr>
        <p:spPr>
          <a:xfrm>
            <a:off x="9767888" y="1673225"/>
            <a:ext cx="1957387" cy="276225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SANTOSH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53588" y="4249738"/>
            <a:ext cx="1957387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KIRAN</a:t>
            </a:r>
          </a:p>
        </p:txBody>
      </p:sp>
      <p:pic>
        <p:nvPicPr>
          <p:cNvPr id="12" name="Pictur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3" t="10800" r="25785" b="5902"/>
          <a:stretch/>
        </p:blipFill>
        <p:spPr>
          <a:xfrm>
            <a:off x="9774238" y="2200275"/>
            <a:ext cx="1824037" cy="19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3" t="6015" r="23966" b="22181"/>
          <a:stretch/>
        </p:blipFill>
        <p:spPr>
          <a:xfrm>
            <a:off x="9723438" y="4832350"/>
            <a:ext cx="1897062" cy="1981200"/>
          </a:xfrm>
          <a:prstGeom prst="rect">
            <a:avLst/>
          </a:prstGeom>
        </p:spPr>
      </p:pic>
      <p:sp>
        <p:nvSpPr>
          <p:cNvPr id="14" name="TextBox 15"/>
          <p:cNvSpPr txBox="1"/>
          <p:nvPr/>
        </p:nvSpPr>
        <p:spPr>
          <a:xfrm>
            <a:off x="9615488" y="6878638"/>
            <a:ext cx="1955800" cy="2778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/>
              <a:t>GIRISH.K</a:t>
            </a:r>
          </a:p>
        </p:txBody>
      </p:sp>
      <p:pic>
        <p:nvPicPr>
          <p:cNvPr id="15" name="Picture 14" descr="cid:image002.jpg@01CFB561.88866D00"/>
          <p:cNvPicPr>
            <a:picLocks noChangeArrowheads="1"/>
          </p:cNvPicPr>
          <p:nvPr/>
        </p:nvPicPr>
        <p:blipFill rotWithShape="1"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5709" r="16910" b="6706"/>
          <a:stretch>
            <a:fillRect/>
          </a:stretch>
        </p:blipFill>
        <p:spPr bwMode="auto">
          <a:xfrm>
            <a:off x="9858375" y="-439738"/>
            <a:ext cx="1804988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42" y="1111624"/>
            <a:ext cx="8740147" cy="55491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435" y="98612"/>
            <a:ext cx="672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WORKING RULES – HORENSO -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2315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" y="823004"/>
            <a:ext cx="7969064" cy="59700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44106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1" y="941295"/>
            <a:ext cx="8565752" cy="5773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218544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8" y="1219200"/>
            <a:ext cx="8606621" cy="5163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4654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986118"/>
            <a:ext cx="5229627" cy="5674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03" y="1506523"/>
            <a:ext cx="3741808" cy="20793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325751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2" y="865874"/>
            <a:ext cx="4422122" cy="59559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435" y="98612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IPP – Initial Production Part </a:t>
            </a:r>
          </a:p>
        </p:txBody>
      </p:sp>
    </p:spTree>
    <p:extLst>
      <p:ext uri="{BB962C8B-B14F-4D97-AF65-F5344CB8AC3E}">
        <p14:creationId xmlns:p14="http://schemas.microsoft.com/office/powerpoint/2010/main" val="138158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85863" y="24007763"/>
            <a:ext cx="285750" cy="3127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sp>
        <p:nvSpPr>
          <p:cNvPr id="10" name="Flowchart: Summing Junction 9"/>
          <p:cNvSpPr/>
          <p:nvPr/>
        </p:nvSpPr>
        <p:spPr>
          <a:xfrm>
            <a:off x="1119188" y="24730075"/>
            <a:ext cx="298450" cy="32702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IN" sz="1100"/>
          </a:p>
        </p:txBody>
      </p:sp>
      <p:grpSp>
        <p:nvGrpSpPr>
          <p:cNvPr id="11" name="Group 10"/>
          <p:cNvGrpSpPr/>
          <p:nvPr/>
        </p:nvGrpSpPr>
        <p:grpSpPr>
          <a:xfrm>
            <a:off x="628650" y="1855788"/>
            <a:ext cx="196850" cy="204787"/>
            <a:chOff x="0" y="0"/>
            <a:chExt cx="197572" cy="20410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1"/>
              <a:ext cx="176893" cy="2041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0" y="0"/>
              <a:ext cx="197572" cy="2041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 descr="EQUIP CHECK SHEETF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25229" r="2393" b="9804"/>
          <a:stretch/>
        </p:blipFill>
        <p:spPr>
          <a:xfrm>
            <a:off x="125507" y="857250"/>
            <a:ext cx="8820512" cy="5920067"/>
          </a:xfrm>
          <a:prstGeom prst="rect">
            <a:avLst/>
          </a:prstGeom>
        </p:spPr>
      </p:pic>
      <p:pic>
        <p:nvPicPr>
          <p:cNvPr id="10243" name="Straight Connector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52575" y="2027453400"/>
            <a:ext cx="28451175" cy="4723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3435" y="98612"/>
            <a:ext cx="712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TPM SHEET / MACHINE (EQUIPMENT) CHECK SHEET</a:t>
            </a:r>
          </a:p>
        </p:txBody>
      </p:sp>
    </p:spTree>
    <p:extLst>
      <p:ext uri="{BB962C8B-B14F-4D97-AF65-F5344CB8AC3E}">
        <p14:creationId xmlns:p14="http://schemas.microsoft.com/office/powerpoint/2010/main" val="313662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ling Rules for Shop floor management - Copy - Wor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6" t="17647" r="24583" b="5883"/>
          <a:stretch/>
        </p:blipFill>
        <p:spPr>
          <a:xfrm>
            <a:off x="0" y="799594"/>
            <a:ext cx="5818094" cy="5977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435" y="98612"/>
            <a:ext cx="575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>
                <a:latin typeface="Arial Black" panose="020B0A04020102020204" pitchFamily="34" charset="0"/>
              </a:rPr>
              <a:t>MEASURING INSTRUMENTS USAGE RULE</a:t>
            </a:r>
          </a:p>
        </p:txBody>
      </p:sp>
    </p:spTree>
    <p:extLst>
      <p:ext uri="{BB962C8B-B14F-4D97-AF65-F5344CB8AC3E}">
        <p14:creationId xmlns:p14="http://schemas.microsoft.com/office/powerpoint/2010/main" val="23379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</TotalTime>
  <Words>302</Words>
  <Application>Microsoft Office PowerPoint</Application>
  <PresentationFormat>On-screen Show (4:3)</PresentationFormat>
  <Paragraphs>101</Paragraphs>
  <Slides>25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HGSSoeiKakugothicUB</vt:lpstr>
      <vt:lpstr>Meiryo UI</vt:lpstr>
      <vt:lpstr>MS P????</vt:lpstr>
      <vt:lpstr>MS PGothic</vt:lpstr>
      <vt:lpstr>Arial</vt:lpstr>
      <vt:lpstr>Arial Black</vt:lpstr>
      <vt:lpstr>Calibri</vt:lpstr>
      <vt:lpstr>Calibri Light</vt:lpstr>
      <vt:lpstr>Wingdings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 Bajaj</dc:creator>
  <cp:lastModifiedBy>QUALITY BLR</cp:lastModifiedBy>
  <cp:revision>33</cp:revision>
  <dcterms:created xsi:type="dcterms:W3CDTF">2016-01-07T09:38:40Z</dcterms:created>
  <dcterms:modified xsi:type="dcterms:W3CDTF">2018-06-13T10:53:38Z</dcterms:modified>
</cp:coreProperties>
</file>